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70" r:id="rId14"/>
    <p:sldId id="271" r:id="rId15"/>
    <p:sldId id="268" r:id="rId16"/>
  </p:sldIdLst>
  <p:sldSz cx="12192000" cy="6858000"/>
  <p:notesSz cx="6832600" cy="99631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5C6E39-0F35-44EC-8FBF-B29CDB04192B}" v="493" dt="2020-06-14T19:20:06.1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5660" autoAdjust="0"/>
  </p:normalViewPr>
  <p:slideViewPr>
    <p:cSldViewPr snapToGrid="0">
      <p:cViewPr>
        <p:scale>
          <a:sx n="53" d="100"/>
          <a:sy n="53" d="100"/>
        </p:scale>
        <p:origin x="1766" y="43"/>
      </p:cViewPr>
      <p:guideLst/>
    </p:cSldViewPr>
  </p:slideViewPr>
  <p:outlineViewPr>
    <p:cViewPr>
      <p:scale>
        <a:sx n="33" d="100"/>
        <a:sy n="33" d="100"/>
      </p:scale>
      <p:origin x="0" y="-1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Miháliková" userId="08f3cee729260ef4" providerId="LiveId" clId="{105C6E39-0F35-44EC-8FBF-B29CDB04192B}"/>
    <pc:docChg chg="undo custSel mod addSld delSld modSld modNotesMaster">
      <pc:chgData name="Kate Miháliková" userId="08f3cee729260ef4" providerId="LiveId" clId="{105C6E39-0F35-44EC-8FBF-B29CDB04192B}" dt="2020-06-15T10:44:53.831" v="7309" actId="20577"/>
      <pc:docMkLst>
        <pc:docMk/>
      </pc:docMkLst>
      <pc:sldChg chg="addSp delSp delDesignElem modNotesTx">
        <pc:chgData name="Kate Miháliková" userId="08f3cee729260ef4" providerId="LiveId" clId="{105C6E39-0F35-44EC-8FBF-B29CDB04192B}" dt="2020-06-11T23:17:53.540" v="7115" actId="20577"/>
        <pc:sldMkLst>
          <pc:docMk/>
          <pc:sldMk cId="1893320755" sldId="256"/>
        </pc:sldMkLst>
        <pc:spChg chg="add del">
          <ac:chgData name="Kate Miháliková" userId="08f3cee729260ef4" providerId="LiveId" clId="{105C6E39-0F35-44EC-8FBF-B29CDB04192B}" dt="2020-06-11T20:45:44.678" v="13"/>
          <ac:spMkLst>
            <pc:docMk/>
            <pc:sldMk cId="1893320755" sldId="256"/>
            <ac:spMk id="10" creationId="{3C7ABF58-EC6B-4932-8671-4BAEBDDF5053}"/>
          </ac:spMkLst>
        </pc:spChg>
        <pc:spChg chg="add del">
          <ac:chgData name="Kate Miháliková" userId="08f3cee729260ef4" providerId="LiveId" clId="{105C6E39-0F35-44EC-8FBF-B29CDB04192B}" dt="2020-06-11T20:45:44.678" v="13"/>
          <ac:spMkLst>
            <pc:docMk/>
            <pc:sldMk cId="1893320755" sldId="256"/>
            <ac:spMk id="11" creationId="{78E1DCC1-CECF-49BB-97F0-2233B406D8E6}"/>
          </ac:spMkLst>
        </pc:spChg>
        <pc:spChg chg="add del">
          <ac:chgData name="Kate Miháliková" userId="08f3cee729260ef4" providerId="LiveId" clId="{105C6E39-0F35-44EC-8FBF-B29CDB04192B}" dt="2020-06-11T20:45:44.678" v="13"/>
          <ac:spMkLst>
            <pc:docMk/>
            <pc:sldMk cId="1893320755" sldId="256"/>
            <ac:spMk id="12" creationId="{EB868EAF-CD67-49A7-8A32-BBC0EA412C4C}"/>
          </ac:spMkLst>
        </pc:spChg>
      </pc:sldChg>
      <pc:sldChg chg="addSp delSp modSp mod delDesignElem modNotesTx">
        <pc:chgData name="Kate Miháliková" userId="08f3cee729260ef4" providerId="LiveId" clId="{105C6E39-0F35-44EC-8FBF-B29CDB04192B}" dt="2020-06-11T22:00:18.845" v="822" actId="20577"/>
        <pc:sldMkLst>
          <pc:docMk/>
          <pc:sldMk cId="3954656289" sldId="257"/>
        </pc:sldMkLst>
        <pc:spChg chg="mod">
          <ac:chgData name="Kate Miháliková" userId="08f3cee729260ef4" providerId="LiveId" clId="{105C6E39-0F35-44EC-8FBF-B29CDB04192B}" dt="2020-06-11T21:58:10.932" v="729" actId="790"/>
          <ac:spMkLst>
            <pc:docMk/>
            <pc:sldMk cId="3954656289" sldId="257"/>
            <ac:spMk id="4" creationId="{C90FB88D-08FD-4842-9DF1-643995433E3F}"/>
          </ac:spMkLst>
        </pc:spChg>
        <pc:spChg chg="mod">
          <ac:chgData name="Kate Miháliková" userId="08f3cee729260ef4" providerId="LiveId" clId="{105C6E39-0F35-44EC-8FBF-B29CDB04192B}" dt="2020-06-11T20:45:44.678" v="13"/>
          <ac:spMkLst>
            <pc:docMk/>
            <pc:sldMk cId="3954656289" sldId="257"/>
            <ac:spMk id="5" creationId="{ECF10FA3-DD55-45BF-B213-EF589C059C13}"/>
          </ac:spMkLst>
        </pc:spChg>
        <pc:spChg chg="add del">
          <ac:chgData name="Kate Miháliková" userId="08f3cee729260ef4" providerId="LiveId" clId="{105C6E39-0F35-44EC-8FBF-B29CDB04192B}" dt="2020-06-11T20:45:44.678" v="13"/>
          <ac:spMkLst>
            <pc:docMk/>
            <pc:sldMk cId="3954656289" sldId="257"/>
            <ac:spMk id="18" creationId="{F1ACBE00-0221-433D-8EA5-D9D7B45F35BE}"/>
          </ac:spMkLst>
        </pc:spChg>
        <pc:spChg chg="add del">
          <ac:chgData name="Kate Miháliková" userId="08f3cee729260ef4" providerId="LiveId" clId="{105C6E39-0F35-44EC-8FBF-B29CDB04192B}" dt="2020-06-11T20:45:44.678" v="13"/>
          <ac:spMkLst>
            <pc:docMk/>
            <pc:sldMk cId="3954656289" sldId="257"/>
            <ac:spMk id="20" creationId="{EFB0C39A-F8CA-4A79-AFFC-E9780FB1991A}"/>
          </ac:spMkLst>
        </pc:spChg>
      </pc:sldChg>
      <pc:sldChg chg="modSp modNotesTx">
        <pc:chgData name="Kate Miháliková" userId="08f3cee729260ef4" providerId="LiveId" clId="{105C6E39-0F35-44EC-8FBF-B29CDB04192B}" dt="2020-06-14T19:20:06.101" v="7224" actId="403"/>
        <pc:sldMkLst>
          <pc:docMk/>
          <pc:sldMk cId="612633800" sldId="258"/>
        </pc:sldMkLst>
        <pc:spChg chg="mod">
          <ac:chgData name="Kate Miháliková" userId="08f3cee729260ef4" providerId="LiveId" clId="{105C6E39-0F35-44EC-8FBF-B29CDB04192B}" dt="2020-06-11T20:45:44.678" v="13"/>
          <ac:spMkLst>
            <pc:docMk/>
            <pc:sldMk cId="612633800" sldId="258"/>
            <ac:spMk id="6" creationId="{78F6F0E2-4E20-4133-B7E3-C0554E7FF90E}"/>
          </ac:spMkLst>
        </pc:spChg>
        <pc:graphicFrameChg chg="mod">
          <ac:chgData name="Kate Miháliková" userId="08f3cee729260ef4" providerId="LiveId" clId="{105C6E39-0F35-44EC-8FBF-B29CDB04192B}" dt="2020-06-14T19:20:06.101" v="7224" actId="403"/>
          <ac:graphicFrameMkLst>
            <pc:docMk/>
            <pc:sldMk cId="612633800" sldId="258"/>
            <ac:graphicFrameMk id="10" creationId="{1825A4EF-810C-468E-BFD8-A3D7525FE50A}"/>
          </ac:graphicFrameMkLst>
        </pc:graphicFrameChg>
      </pc:sldChg>
      <pc:sldChg chg="modSp modNotesTx">
        <pc:chgData name="Kate Miháliková" userId="08f3cee729260ef4" providerId="LiveId" clId="{105C6E39-0F35-44EC-8FBF-B29CDB04192B}" dt="2020-06-11T22:13:22.738" v="2189" actId="20577"/>
        <pc:sldMkLst>
          <pc:docMk/>
          <pc:sldMk cId="3523023054" sldId="259"/>
        </pc:sldMkLst>
        <pc:spChg chg="mod">
          <ac:chgData name="Kate Miháliková" userId="08f3cee729260ef4" providerId="LiveId" clId="{105C6E39-0F35-44EC-8FBF-B29CDB04192B}" dt="2020-06-11T20:45:44.678" v="13"/>
          <ac:spMkLst>
            <pc:docMk/>
            <pc:sldMk cId="3523023054" sldId="259"/>
            <ac:spMk id="2" creationId="{8C116CA9-B050-4312-9EDD-82EEAFDB1BE7}"/>
          </ac:spMkLst>
        </pc:spChg>
      </pc:sldChg>
      <pc:sldChg chg="modSp modNotesTx">
        <pc:chgData name="Kate Miháliková" userId="08f3cee729260ef4" providerId="LiveId" clId="{105C6E39-0F35-44EC-8FBF-B29CDB04192B}" dt="2020-06-11T22:18:19.441" v="2697" actId="20577"/>
        <pc:sldMkLst>
          <pc:docMk/>
          <pc:sldMk cId="1720594386" sldId="260"/>
        </pc:sldMkLst>
        <pc:spChg chg="mod">
          <ac:chgData name="Kate Miháliková" userId="08f3cee729260ef4" providerId="LiveId" clId="{105C6E39-0F35-44EC-8FBF-B29CDB04192B}" dt="2020-06-11T20:45:44.678" v="13"/>
          <ac:spMkLst>
            <pc:docMk/>
            <pc:sldMk cId="1720594386" sldId="260"/>
            <ac:spMk id="2" creationId="{9DDDA588-BB29-45F3-9CB8-8EE5C1C00F72}"/>
          </ac:spMkLst>
        </pc:spChg>
      </pc:sldChg>
      <pc:sldChg chg="modSp mod modNotesTx">
        <pc:chgData name="Kate Miháliková" userId="08f3cee729260ef4" providerId="LiveId" clId="{105C6E39-0F35-44EC-8FBF-B29CDB04192B}" dt="2020-06-15T10:44:53.831" v="7309" actId="20577"/>
        <pc:sldMkLst>
          <pc:docMk/>
          <pc:sldMk cId="1972079119" sldId="261"/>
        </pc:sldMkLst>
        <pc:spChg chg="mod">
          <ac:chgData name="Kate Miháliková" userId="08f3cee729260ef4" providerId="LiveId" clId="{105C6E39-0F35-44EC-8FBF-B29CDB04192B}" dt="2020-06-15T10:44:53.831" v="7309" actId="20577"/>
          <ac:spMkLst>
            <pc:docMk/>
            <pc:sldMk cId="1972079119" sldId="261"/>
            <ac:spMk id="2" creationId="{9B0F970A-1D0C-4815-9755-C39F9A4851F5}"/>
          </ac:spMkLst>
        </pc:spChg>
        <pc:graphicFrameChg chg="mod">
          <ac:chgData name="Kate Miháliková" userId="08f3cee729260ef4" providerId="LiveId" clId="{105C6E39-0F35-44EC-8FBF-B29CDB04192B}" dt="2020-06-11T20:45:44.678" v="13"/>
          <ac:graphicFrameMkLst>
            <pc:docMk/>
            <pc:sldMk cId="1972079119" sldId="261"/>
            <ac:graphicFrameMk id="4" creationId="{79A9E733-CF5B-4A43-A747-7CE8C5CE8DA6}"/>
          </ac:graphicFrameMkLst>
        </pc:graphicFrameChg>
      </pc:sldChg>
      <pc:sldChg chg="addSp delSp modSp delDesignElem modNotesTx">
        <pc:chgData name="Kate Miháliková" userId="08f3cee729260ef4" providerId="LiveId" clId="{105C6E39-0F35-44EC-8FBF-B29CDB04192B}" dt="2020-06-11T22:43:27.852" v="4656"/>
        <pc:sldMkLst>
          <pc:docMk/>
          <pc:sldMk cId="1530080003" sldId="262"/>
        </pc:sldMkLst>
        <pc:spChg chg="add del">
          <ac:chgData name="Kate Miháliková" userId="08f3cee729260ef4" providerId="LiveId" clId="{105C6E39-0F35-44EC-8FBF-B29CDB04192B}" dt="2020-06-11T20:45:44.678" v="13"/>
          <ac:spMkLst>
            <pc:docMk/>
            <pc:sldMk cId="1530080003" sldId="262"/>
            <ac:spMk id="18" creationId="{876248C8-0720-48AB-91BA-5F530BB41E5E}"/>
          </ac:spMkLst>
        </pc:spChg>
        <pc:spChg chg="add del">
          <ac:chgData name="Kate Miháliková" userId="08f3cee729260ef4" providerId="LiveId" clId="{105C6E39-0F35-44EC-8FBF-B29CDB04192B}" dt="2020-06-11T20:45:44.678" v="13"/>
          <ac:spMkLst>
            <pc:docMk/>
            <pc:sldMk cId="1530080003" sldId="262"/>
            <ac:spMk id="22" creationId="{D2EFF34B-7B1A-4F9D-8CEE-A40962BC7C21}"/>
          </ac:spMkLst>
        </pc:spChg>
        <pc:spChg chg="add del">
          <ac:chgData name="Kate Miháliková" userId="08f3cee729260ef4" providerId="LiveId" clId="{105C6E39-0F35-44EC-8FBF-B29CDB04192B}" dt="2020-06-11T20:45:44.678" v="13"/>
          <ac:spMkLst>
            <pc:docMk/>
            <pc:sldMk cId="1530080003" sldId="262"/>
            <ac:spMk id="23" creationId="{523BEDA7-D0B8-4802-8168-92452653BC9F}"/>
          </ac:spMkLst>
        </pc:spChg>
        <pc:graphicFrameChg chg="mod">
          <ac:chgData name="Kate Miháliková" userId="08f3cee729260ef4" providerId="LiveId" clId="{105C6E39-0F35-44EC-8FBF-B29CDB04192B}" dt="2020-06-11T22:43:27.852" v="4656"/>
          <ac:graphicFrameMkLst>
            <pc:docMk/>
            <pc:sldMk cId="1530080003" sldId="262"/>
            <ac:graphicFrameMk id="4" creationId="{3DD93245-0831-4446-94B6-04A65DCF1037}"/>
          </ac:graphicFrameMkLst>
        </pc:graphicFrameChg>
      </pc:sldChg>
      <pc:sldChg chg="addSp delSp modSp mod delDesignElem modNotesTx">
        <pc:chgData name="Kate Miháliková" userId="08f3cee729260ef4" providerId="LiveId" clId="{105C6E39-0F35-44EC-8FBF-B29CDB04192B}" dt="2020-06-15T10:44:37.976" v="7307" actId="20577"/>
        <pc:sldMkLst>
          <pc:docMk/>
          <pc:sldMk cId="3978018286" sldId="263"/>
        </pc:sldMkLst>
        <pc:spChg chg="mod">
          <ac:chgData name="Kate Miháliková" userId="08f3cee729260ef4" providerId="LiveId" clId="{105C6E39-0F35-44EC-8FBF-B29CDB04192B}" dt="2020-06-15T10:44:37.976" v="7307" actId="20577"/>
          <ac:spMkLst>
            <pc:docMk/>
            <pc:sldMk cId="3978018286" sldId="263"/>
            <ac:spMk id="2" creationId="{9CF1B66A-FAE7-4A6A-AF88-8725E6A2D111}"/>
          </ac:spMkLst>
        </pc:spChg>
        <pc:spChg chg="add del">
          <ac:chgData name="Kate Miháliková" userId="08f3cee729260ef4" providerId="LiveId" clId="{105C6E39-0F35-44EC-8FBF-B29CDB04192B}" dt="2020-06-11T20:45:44.678" v="13"/>
          <ac:spMkLst>
            <pc:docMk/>
            <pc:sldMk cId="3978018286" sldId="263"/>
            <ac:spMk id="15" creationId="{5D5E0904-721C-4D68-9EB8-1C9752E329A7}"/>
          </ac:spMkLst>
        </pc:spChg>
        <pc:spChg chg="add del">
          <ac:chgData name="Kate Miháliková" userId="08f3cee729260ef4" providerId="LiveId" clId="{105C6E39-0F35-44EC-8FBF-B29CDB04192B}" dt="2020-06-11T20:45:44.678" v="13"/>
          <ac:spMkLst>
            <pc:docMk/>
            <pc:sldMk cId="3978018286" sldId="263"/>
            <ac:spMk id="17" creationId="{B298ECBA-3258-45DF-8FD4-7581736BCCBC}"/>
          </ac:spMkLst>
        </pc:spChg>
        <pc:spChg chg="add del">
          <ac:chgData name="Kate Miháliková" userId="08f3cee729260ef4" providerId="LiveId" clId="{105C6E39-0F35-44EC-8FBF-B29CDB04192B}" dt="2020-06-11T20:45:44.678" v="13"/>
          <ac:spMkLst>
            <pc:docMk/>
            <pc:sldMk cId="3978018286" sldId="263"/>
            <ac:spMk id="19" creationId="{B62BF453-BD82-4B90-9FE7-51703133806E}"/>
          </ac:spMkLst>
        </pc:spChg>
        <pc:spChg chg="add del">
          <ac:chgData name="Kate Miháliková" userId="08f3cee729260ef4" providerId="LiveId" clId="{105C6E39-0F35-44EC-8FBF-B29CDB04192B}" dt="2020-06-11T20:45:44.678" v="13"/>
          <ac:spMkLst>
            <pc:docMk/>
            <pc:sldMk cId="3978018286" sldId="263"/>
            <ac:spMk id="21" creationId="{072366D3-9B5C-42E1-9906-77FF6BB55EAB}"/>
          </ac:spMkLst>
        </pc:spChg>
        <pc:spChg chg="add del">
          <ac:chgData name="Kate Miháliková" userId="08f3cee729260ef4" providerId="LiveId" clId="{105C6E39-0F35-44EC-8FBF-B29CDB04192B}" dt="2020-06-11T20:45:44.678" v="13"/>
          <ac:spMkLst>
            <pc:docMk/>
            <pc:sldMk cId="3978018286" sldId="263"/>
            <ac:spMk id="23" creationId="{121F5E60-4E89-4B16-A245-12BD9935998D}"/>
          </ac:spMkLst>
        </pc:spChg>
      </pc:sldChg>
      <pc:sldChg chg="addSp delSp modSp mod delDesignElem modNotesTx">
        <pc:chgData name="Kate Miháliková" userId="08f3cee729260ef4" providerId="LiveId" clId="{105C6E39-0F35-44EC-8FBF-B29CDB04192B}" dt="2020-06-11T22:53:30.666" v="5225" actId="6549"/>
        <pc:sldMkLst>
          <pc:docMk/>
          <pc:sldMk cId="2065181117" sldId="264"/>
        </pc:sldMkLst>
        <pc:spChg chg="add del">
          <ac:chgData name="Kate Miháliková" userId="08f3cee729260ef4" providerId="LiveId" clId="{105C6E39-0F35-44EC-8FBF-B29CDB04192B}" dt="2020-06-11T20:45:44.678" v="13"/>
          <ac:spMkLst>
            <pc:docMk/>
            <pc:sldMk cId="2065181117" sldId="264"/>
            <ac:spMk id="9" creationId="{876248C8-0720-48AB-91BA-5F530BB41E5E}"/>
          </ac:spMkLst>
        </pc:spChg>
        <pc:spChg chg="add del">
          <ac:chgData name="Kate Miháliková" userId="08f3cee729260ef4" providerId="LiveId" clId="{105C6E39-0F35-44EC-8FBF-B29CDB04192B}" dt="2020-06-11T20:45:44.678" v="13"/>
          <ac:spMkLst>
            <pc:docMk/>
            <pc:sldMk cId="2065181117" sldId="264"/>
            <ac:spMk id="11" creationId="{523BEDA7-D0B8-4802-8168-92452653BC9F}"/>
          </ac:spMkLst>
        </pc:spChg>
        <pc:spChg chg="add del">
          <ac:chgData name="Kate Miháliková" userId="08f3cee729260ef4" providerId="LiveId" clId="{105C6E39-0F35-44EC-8FBF-B29CDB04192B}" dt="2020-06-11T20:45:44.678" v="13"/>
          <ac:spMkLst>
            <pc:docMk/>
            <pc:sldMk cId="2065181117" sldId="264"/>
            <ac:spMk id="13" creationId="{D2EFF34B-7B1A-4F9D-8CEE-A40962BC7C21}"/>
          </ac:spMkLst>
        </pc:spChg>
        <pc:graphicFrameChg chg="mod">
          <ac:chgData name="Kate Miháliková" userId="08f3cee729260ef4" providerId="LiveId" clId="{105C6E39-0F35-44EC-8FBF-B29CDB04192B}" dt="2020-06-11T22:48:48.895" v="4897"/>
          <ac:graphicFrameMkLst>
            <pc:docMk/>
            <pc:sldMk cId="2065181117" sldId="264"/>
            <ac:graphicFrameMk id="4" creationId="{74AB68ED-2251-43D0-80E8-1E1E694AF879}"/>
          </ac:graphicFrameMkLst>
        </pc:graphicFrameChg>
      </pc:sldChg>
      <pc:sldChg chg="modSp mod modNotesTx">
        <pc:chgData name="Kate Miháliková" userId="08f3cee729260ef4" providerId="LiveId" clId="{105C6E39-0F35-44EC-8FBF-B29CDB04192B}" dt="2020-06-11T22:58:44.976" v="5782" actId="20577"/>
        <pc:sldMkLst>
          <pc:docMk/>
          <pc:sldMk cId="796478888" sldId="265"/>
        </pc:sldMkLst>
        <pc:spChg chg="mod">
          <ac:chgData name="Kate Miháliková" userId="08f3cee729260ef4" providerId="LiveId" clId="{105C6E39-0F35-44EC-8FBF-B29CDB04192B}" dt="2020-06-11T22:54:48.065" v="5273" actId="20577"/>
          <ac:spMkLst>
            <pc:docMk/>
            <pc:sldMk cId="796478888" sldId="265"/>
            <ac:spMk id="2" creationId="{E5E377B9-1925-4EF8-B91F-DEE4B3D1283B}"/>
          </ac:spMkLst>
        </pc:spChg>
        <pc:graphicFrameChg chg="mod">
          <ac:chgData name="Kate Miháliková" userId="08f3cee729260ef4" providerId="LiveId" clId="{105C6E39-0F35-44EC-8FBF-B29CDB04192B}" dt="2020-06-11T22:57:28.323" v="5637" actId="20577"/>
          <ac:graphicFrameMkLst>
            <pc:docMk/>
            <pc:sldMk cId="796478888" sldId="265"/>
            <ac:graphicFrameMk id="5" creationId="{88916A90-187B-4D6D-AC17-B87BBFCA4FBB}"/>
          </ac:graphicFrameMkLst>
        </pc:graphicFrameChg>
      </pc:sldChg>
      <pc:sldChg chg="addSp delSp modSp mod delDesignElem modNotesTx">
        <pc:chgData name="Kate Miháliková" userId="08f3cee729260ef4" providerId="LiveId" clId="{105C6E39-0F35-44EC-8FBF-B29CDB04192B}" dt="2020-06-11T23:24:54.901" v="7222" actId="20577"/>
        <pc:sldMkLst>
          <pc:docMk/>
          <pc:sldMk cId="1377560989" sldId="266"/>
        </pc:sldMkLst>
        <pc:spChg chg="mod">
          <ac:chgData name="Kate Miháliková" userId="08f3cee729260ef4" providerId="LiveId" clId="{105C6E39-0F35-44EC-8FBF-B29CDB04192B}" dt="2020-06-11T20:47:16.161" v="28" actId="404"/>
          <ac:spMkLst>
            <pc:docMk/>
            <pc:sldMk cId="1377560989" sldId="266"/>
            <ac:spMk id="2" creationId="{1AC7F233-FCBB-412A-B70F-5C8B683340C7}"/>
          </ac:spMkLst>
        </pc:spChg>
        <pc:spChg chg="mod">
          <ac:chgData name="Kate Miháliková" userId="08f3cee729260ef4" providerId="LiveId" clId="{105C6E39-0F35-44EC-8FBF-B29CDB04192B}" dt="2020-06-11T20:46:32.950" v="19" actId="14100"/>
          <ac:spMkLst>
            <pc:docMk/>
            <pc:sldMk cId="1377560989" sldId="266"/>
            <ac:spMk id="3" creationId="{3B6025EB-1A42-4F0A-8AD9-83CF659792B7}"/>
          </ac:spMkLst>
        </pc:spChg>
        <pc:spChg chg="add del">
          <ac:chgData name="Kate Miháliková" userId="08f3cee729260ef4" providerId="LiveId" clId="{105C6E39-0F35-44EC-8FBF-B29CDB04192B}" dt="2020-06-11T20:45:44.678" v="13"/>
          <ac:spMkLst>
            <pc:docMk/>
            <pc:sldMk cId="1377560989" sldId="266"/>
            <ac:spMk id="8" creationId="{C2F614DA-B02F-4FFD-96B0-85F2695C56D3}"/>
          </ac:spMkLst>
        </pc:spChg>
        <pc:spChg chg="add del">
          <ac:chgData name="Kate Miháliková" userId="08f3cee729260ef4" providerId="LiveId" clId="{105C6E39-0F35-44EC-8FBF-B29CDB04192B}" dt="2020-06-11T20:45:44.678" v="13"/>
          <ac:spMkLst>
            <pc:docMk/>
            <pc:sldMk cId="1377560989" sldId="266"/>
            <ac:spMk id="10" creationId="{5476B3A5-493A-486E-9673-07E096C0A1FB}"/>
          </ac:spMkLst>
        </pc:spChg>
      </pc:sldChg>
      <pc:sldChg chg="addSp delSp modSp del mod delDesignElem">
        <pc:chgData name="Kate Miháliková" userId="08f3cee729260ef4" providerId="LiveId" clId="{105C6E39-0F35-44EC-8FBF-B29CDB04192B}" dt="2020-06-11T23:09:03.507" v="6285" actId="2696"/>
        <pc:sldMkLst>
          <pc:docMk/>
          <pc:sldMk cId="293622420" sldId="267"/>
        </pc:sldMkLst>
        <pc:spChg chg="mod">
          <ac:chgData name="Kate Miháliková" userId="08f3cee729260ef4" providerId="LiveId" clId="{105C6E39-0F35-44EC-8FBF-B29CDB04192B}" dt="2020-06-11T20:47:09.867" v="24" actId="404"/>
          <ac:spMkLst>
            <pc:docMk/>
            <pc:sldMk cId="293622420" sldId="267"/>
            <ac:spMk id="2" creationId="{1AC7F233-FCBB-412A-B70F-5C8B683340C7}"/>
          </ac:spMkLst>
        </pc:spChg>
        <pc:spChg chg="del mod">
          <ac:chgData name="Kate Miháliková" userId="08f3cee729260ef4" providerId="LiveId" clId="{105C6E39-0F35-44EC-8FBF-B29CDB04192B}" dt="2020-06-11T23:08:28.249" v="6278" actId="478"/>
          <ac:spMkLst>
            <pc:docMk/>
            <pc:sldMk cId="293622420" sldId="267"/>
            <ac:spMk id="3" creationId="{3B6025EB-1A42-4F0A-8AD9-83CF659792B7}"/>
          </ac:spMkLst>
        </pc:spChg>
        <pc:spChg chg="add del mod">
          <ac:chgData name="Kate Miháliková" userId="08f3cee729260ef4" providerId="LiveId" clId="{105C6E39-0F35-44EC-8FBF-B29CDB04192B}" dt="2020-06-11T23:08:33.376" v="6280" actId="478"/>
          <ac:spMkLst>
            <pc:docMk/>
            <pc:sldMk cId="293622420" sldId="267"/>
            <ac:spMk id="5" creationId="{86A843F3-A1F9-4165-BBE5-5F824C9D12E2}"/>
          </ac:spMkLst>
        </pc:spChg>
        <pc:spChg chg="add del">
          <ac:chgData name="Kate Miháliková" userId="08f3cee729260ef4" providerId="LiveId" clId="{105C6E39-0F35-44EC-8FBF-B29CDB04192B}" dt="2020-06-11T20:45:44.678" v="13"/>
          <ac:spMkLst>
            <pc:docMk/>
            <pc:sldMk cId="293622420" sldId="267"/>
            <ac:spMk id="8" creationId="{C2F614DA-B02F-4FFD-96B0-85F2695C56D3}"/>
          </ac:spMkLst>
        </pc:spChg>
        <pc:spChg chg="add del">
          <ac:chgData name="Kate Miháliková" userId="08f3cee729260ef4" providerId="LiveId" clId="{105C6E39-0F35-44EC-8FBF-B29CDB04192B}" dt="2020-06-11T20:45:44.678" v="13"/>
          <ac:spMkLst>
            <pc:docMk/>
            <pc:sldMk cId="293622420" sldId="267"/>
            <ac:spMk id="10" creationId="{5476B3A5-493A-486E-9673-07E096C0A1FB}"/>
          </ac:spMkLst>
        </pc:spChg>
        <pc:graphicFrameChg chg="add mod">
          <ac:chgData name="Kate Miháliková" userId="08f3cee729260ef4" providerId="LiveId" clId="{105C6E39-0F35-44EC-8FBF-B29CDB04192B}" dt="2020-06-11T23:08:47.739" v="6284" actId="1076"/>
          <ac:graphicFrameMkLst>
            <pc:docMk/>
            <pc:sldMk cId="293622420" sldId="267"/>
            <ac:graphicFrameMk id="9" creationId="{9C4174D9-D293-4A10-8D7D-3D75E47D09D4}"/>
          </ac:graphicFrameMkLst>
        </pc:graphicFrameChg>
      </pc:sldChg>
      <pc:sldChg chg="addSp delSp modSp mod setBg delDesignElem modNotesTx">
        <pc:chgData name="Kate Miháliková" userId="08f3cee729260ef4" providerId="LiveId" clId="{105C6E39-0F35-44EC-8FBF-B29CDB04192B}" dt="2020-06-11T23:17:30.814" v="7108" actId="20577"/>
        <pc:sldMkLst>
          <pc:docMk/>
          <pc:sldMk cId="1395471575" sldId="268"/>
        </pc:sldMkLst>
        <pc:spChg chg="mod">
          <ac:chgData name="Kate Miháliková" userId="08f3cee729260ef4" providerId="LiveId" clId="{105C6E39-0F35-44EC-8FBF-B29CDB04192B}" dt="2020-06-11T20:54:42.672" v="36" actId="403"/>
          <ac:spMkLst>
            <pc:docMk/>
            <pc:sldMk cId="1395471575" sldId="268"/>
            <ac:spMk id="4" creationId="{D0FAF705-2A3F-4A00-920D-33952C02451E}"/>
          </ac:spMkLst>
        </pc:spChg>
        <pc:spChg chg="mod">
          <ac:chgData name="Kate Miháliková" userId="08f3cee729260ef4" providerId="LiveId" clId="{105C6E39-0F35-44EC-8FBF-B29CDB04192B}" dt="2020-06-11T20:54:36.425" v="31" actId="403"/>
          <ac:spMkLst>
            <pc:docMk/>
            <pc:sldMk cId="1395471575" sldId="268"/>
            <ac:spMk id="5" creationId="{51172692-3E70-4978-B814-F755F836CBED}"/>
          </ac:spMkLst>
        </pc:spChg>
        <pc:spChg chg="add del">
          <ac:chgData name="Kate Miháliková" userId="08f3cee729260ef4" providerId="LiveId" clId="{105C6E39-0F35-44EC-8FBF-B29CDB04192B}" dt="2020-06-11T20:45:44.678" v="13"/>
          <ac:spMkLst>
            <pc:docMk/>
            <pc:sldMk cId="1395471575" sldId="268"/>
            <ac:spMk id="19" creationId="{A6F05DDE-5F2C-44F5-BACC-DED4737B11B8}"/>
          </ac:spMkLst>
        </pc:spChg>
        <pc:spChg chg="add del">
          <ac:chgData name="Kate Miháliková" userId="08f3cee729260ef4" providerId="LiveId" clId="{105C6E39-0F35-44EC-8FBF-B29CDB04192B}" dt="2020-06-11T20:45:44.678" v="13"/>
          <ac:spMkLst>
            <pc:docMk/>
            <pc:sldMk cId="1395471575" sldId="268"/>
            <ac:spMk id="21" creationId="{7EFFE664-A3F2-4977-A6E3-C38CF57A1630}"/>
          </ac:spMkLst>
        </pc:spChg>
        <pc:spChg chg="add del">
          <ac:chgData name="Kate Miháliková" userId="08f3cee729260ef4" providerId="LiveId" clId="{105C6E39-0F35-44EC-8FBF-B29CDB04192B}" dt="2020-06-11T20:45:44.678" v="13"/>
          <ac:spMkLst>
            <pc:docMk/>
            <pc:sldMk cId="1395471575" sldId="268"/>
            <ac:spMk id="23" creationId="{C85C471A-7EB8-45A1-901F-B4BBC499F1ED}"/>
          </ac:spMkLst>
        </pc:spChg>
        <pc:spChg chg="add del">
          <ac:chgData name="Kate Miháliková" userId="08f3cee729260ef4" providerId="LiveId" clId="{105C6E39-0F35-44EC-8FBF-B29CDB04192B}" dt="2020-06-11T20:44:59.800" v="2" actId="26606"/>
          <ac:spMkLst>
            <pc:docMk/>
            <pc:sldMk cId="1395471575" sldId="268"/>
            <ac:spMk id="28" creationId="{C75470D1-A9BC-450A-94B8-E09E222C0CFB}"/>
          </ac:spMkLst>
        </pc:spChg>
        <pc:spChg chg="add del">
          <ac:chgData name="Kate Miháliková" userId="08f3cee729260ef4" providerId="LiveId" clId="{105C6E39-0F35-44EC-8FBF-B29CDB04192B}" dt="2020-06-11T20:44:59.800" v="2" actId="26606"/>
          <ac:spMkLst>
            <pc:docMk/>
            <pc:sldMk cId="1395471575" sldId="268"/>
            <ac:spMk id="30" creationId="{9DE021BD-1116-4F17-9FD8-FEB0B1D259B0}"/>
          </ac:spMkLst>
        </pc:spChg>
        <pc:spChg chg="add del">
          <ac:chgData name="Kate Miháliková" userId="08f3cee729260ef4" providerId="LiveId" clId="{105C6E39-0F35-44EC-8FBF-B29CDB04192B}" dt="2020-06-11T20:44:59.800" v="2" actId="26606"/>
          <ac:spMkLst>
            <pc:docMk/>
            <pc:sldMk cId="1395471575" sldId="268"/>
            <ac:spMk id="32" creationId="{14053421-3C7E-4167-AAC2-1B30B2C01601}"/>
          </ac:spMkLst>
        </pc:spChg>
        <pc:spChg chg="add del">
          <ac:chgData name="Kate Miháliková" userId="08f3cee729260ef4" providerId="LiveId" clId="{105C6E39-0F35-44EC-8FBF-B29CDB04192B}" dt="2020-06-11T20:44:59.800" v="2" actId="26606"/>
          <ac:spMkLst>
            <pc:docMk/>
            <pc:sldMk cId="1395471575" sldId="268"/>
            <ac:spMk id="34" creationId="{E271DD9B-7A66-493F-BB4A-1CF4294C6E14}"/>
          </ac:spMkLst>
        </pc:spChg>
        <pc:picChg chg="add del mod ord">
          <ac:chgData name="Kate Miháliková" userId="08f3cee729260ef4" providerId="LiveId" clId="{105C6E39-0F35-44EC-8FBF-B29CDB04192B}" dt="2020-06-11T20:45:00.313" v="3" actId="931"/>
          <ac:picMkLst>
            <pc:docMk/>
            <pc:sldMk cId="1395471575" sldId="268"/>
            <ac:picMk id="7" creationId="{AE1C6058-746B-438E-AF1F-514BBE1208A8}"/>
          </ac:picMkLst>
        </pc:picChg>
      </pc:sldChg>
      <pc:sldChg chg="addSp delSp modSp new mod setBg modNotesTx">
        <pc:chgData name="Kate Miháliková" userId="08f3cee729260ef4" providerId="LiveId" clId="{105C6E39-0F35-44EC-8FBF-B29CDB04192B}" dt="2020-06-11T23:23:52.659" v="7125" actId="692"/>
        <pc:sldMkLst>
          <pc:docMk/>
          <pc:sldMk cId="777777690" sldId="269"/>
        </pc:sldMkLst>
        <pc:spChg chg="mod">
          <ac:chgData name="Kate Miháliková" userId="08f3cee729260ef4" providerId="LiveId" clId="{105C6E39-0F35-44EC-8FBF-B29CDB04192B}" dt="2020-06-11T23:07:49.021" v="6276" actId="14100"/>
          <ac:spMkLst>
            <pc:docMk/>
            <pc:sldMk cId="777777690" sldId="269"/>
            <ac:spMk id="2" creationId="{0704F8A9-3428-4FB5-BCCD-601282CA3E04}"/>
          </ac:spMkLst>
        </pc:spChg>
        <pc:spChg chg="del">
          <ac:chgData name="Kate Miháliková" userId="08f3cee729260ef4" providerId="LiveId" clId="{105C6E39-0F35-44EC-8FBF-B29CDB04192B}" dt="2020-06-11T23:05:00.485" v="6174"/>
          <ac:spMkLst>
            <pc:docMk/>
            <pc:sldMk cId="777777690" sldId="269"/>
            <ac:spMk id="3" creationId="{4372835D-F51F-41E1-BC60-9ECD20BE8D8E}"/>
          </ac:spMkLst>
        </pc:spChg>
        <pc:spChg chg="add del mod">
          <ac:chgData name="Kate Miháliková" userId="08f3cee729260ef4" providerId="LiveId" clId="{105C6E39-0F35-44EC-8FBF-B29CDB04192B}" dt="2020-06-11T23:06:22.101" v="6262"/>
          <ac:spMkLst>
            <pc:docMk/>
            <pc:sldMk cId="777777690" sldId="269"/>
            <ac:spMk id="5" creationId="{E65922E7-1DF4-4B07-9762-80445D0BB8C1}"/>
          </ac:spMkLst>
        </pc:spChg>
        <pc:spChg chg="add del mod">
          <ac:chgData name="Kate Miháliková" userId="08f3cee729260ef4" providerId="LiveId" clId="{105C6E39-0F35-44EC-8FBF-B29CDB04192B}" dt="2020-06-11T23:06:29.542" v="6263" actId="478"/>
          <ac:spMkLst>
            <pc:docMk/>
            <pc:sldMk cId="777777690" sldId="269"/>
            <ac:spMk id="6" creationId="{82A88015-D7C9-432E-9B1D-5395ADE6A393}"/>
          </ac:spMkLst>
        </pc:spChg>
        <pc:spChg chg="add del mod">
          <ac:chgData name="Kate Miháliková" userId="08f3cee729260ef4" providerId="LiveId" clId="{105C6E39-0F35-44EC-8FBF-B29CDB04192B}" dt="2020-06-11T23:06:38.721" v="6265" actId="478"/>
          <ac:spMkLst>
            <pc:docMk/>
            <pc:sldMk cId="777777690" sldId="269"/>
            <ac:spMk id="7" creationId="{BD977277-FD82-4A44-AE25-147881C65E70}"/>
          </ac:spMkLst>
        </pc:spChg>
        <pc:spChg chg="add del mod">
          <ac:chgData name="Kate Miháliková" userId="08f3cee729260ef4" providerId="LiveId" clId="{105C6E39-0F35-44EC-8FBF-B29CDB04192B}" dt="2020-06-11T23:07:01.382" v="6270"/>
          <ac:spMkLst>
            <pc:docMk/>
            <pc:sldMk cId="777777690" sldId="269"/>
            <ac:spMk id="8" creationId="{715A8DAB-C40D-44D1-8497-23293A4CB9D8}"/>
          </ac:spMkLst>
        </pc:spChg>
        <pc:spChg chg="add del">
          <ac:chgData name="Kate Miháliková" userId="08f3cee729260ef4" providerId="LiveId" clId="{105C6E39-0F35-44EC-8FBF-B29CDB04192B}" dt="2020-06-11T23:06:06.303" v="6260" actId="26606"/>
          <ac:spMkLst>
            <pc:docMk/>
            <pc:sldMk cId="777777690" sldId="269"/>
            <ac:spMk id="9" creationId="{30B3D270-B19D-4DB8-BD3C-3E707485B515}"/>
          </ac:spMkLst>
        </pc:spChg>
        <pc:spChg chg="add">
          <ac:chgData name="Kate Miháliková" userId="08f3cee729260ef4" providerId="LiveId" clId="{105C6E39-0F35-44EC-8FBF-B29CDB04192B}" dt="2020-06-11T23:07:37.036" v="6275" actId="26606"/>
          <ac:spMkLst>
            <pc:docMk/>
            <pc:sldMk cId="777777690" sldId="269"/>
            <ac:spMk id="10" creationId="{876248C8-0720-48AB-91BA-5F530BB41E5E}"/>
          </ac:spMkLst>
        </pc:spChg>
        <pc:spChg chg="add del">
          <ac:chgData name="Kate Miháliková" userId="08f3cee729260ef4" providerId="LiveId" clId="{105C6E39-0F35-44EC-8FBF-B29CDB04192B}" dt="2020-06-11T23:06:06.303" v="6260" actId="26606"/>
          <ac:spMkLst>
            <pc:docMk/>
            <pc:sldMk cId="777777690" sldId="269"/>
            <ac:spMk id="11" creationId="{49BDAF94-B52E-4307-B54C-EF413086FC77}"/>
          </ac:spMkLst>
        </pc:spChg>
        <pc:spChg chg="add">
          <ac:chgData name="Kate Miháliková" userId="08f3cee729260ef4" providerId="LiveId" clId="{105C6E39-0F35-44EC-8FBF-B29CDB04192B}" dt="2020-06-11T23:07:37.036" v="6275" actId="26606"/>
          <ac:spMkLst>
            <pc:docMk/>
            <pc:sldMk cId="777777690" sldId="269"/>
            <ac:spMk id="12" creationId="{523BEDA7-D0B8-4802-8168-92452653BC9F}"/>
          </ac:spMkLst>
        </pc:spChg>
        <pc:spChg chg="add">
          <ac:chgData name="Kate Miháliková" userId="08f3cee729260ef4" providerId="LiveId" clId="{105C6E39-0F35-44EC-8FBF-B29CDB04192B}" dt="2020-06-11T23:07:37.036" v="6275" actId="26606"/>
          <ac:spMkLst>
            <pc:docMk/>
            <pc:sldMk cId="777777690" sldId="269"/>
            <ac:spMk id="13" creationId="{D2EFF34B-7B1A-4F9D-8CEE-A40962BC7C21}"/>
          </ac:spMkLst>
        </pc:spChg>
        <pc:spChg chg="add del">
          <ac:chgData name="Kate Miháliková" userId="08f3cee729260ef4" providerId="LiveId" clId="{105C6E39-0F35-44EC-8FBF-B29CDB04192B}" dt="2020-06-11T23:06:06.287" v="6259" actId="26606"/>
          <ac:spMkLst>
            <pc:docMk/>
            <pc:sldMk cId="777777690" sldId="269"/>
            <ac:spMk id="16" creationId="{30B3D270-B19D-4DB8-BD3C-3E707485B515}"/>
          </ac:spMkLst>
        </pc:spChg>
        <pc:spChg chg="add del">
          <ac:chgData name="Kate Miháliková" userId="08f3cee729260ef4" providerId="LiveId" clId="{105C6E39-0F35-44EC-8FBF-B29CDB04192B}" dt="2020-06-11T23:06:06.287" v="6259" actId="26606"/>
          <ac:spMkLst>
            <pc:docMk/>
            <pc:sldMk cId="777777690" sldId="269"/>
            <ac:spMk id="18" creationId="{49BDAF94-B52E-4307-B54C-EF413086FC77}"/>
          </ac:spMkLst>
        </pc:spChg>
        <pc:graphicFrameChg chg="add mod">
          <ac:chgData name="Kate Miháliková" userId="08f3cee729260ef4" providerId="LiveId" clId="{105C6E39-0F35-44EC-8FBF-B29CDB04192B}" dt="2020-06-11T23:23:52.659" v="7125" actId="692"/>
          <ac:graphicFrameMkLst>
            <pc:docMk/>
            <pc:sldMk cId="777777690" sldId="269"/>
            <ac:graphicFrameMk id="4" creationId="{612AA457-B357-4104-85F3-EBFC63F4C60C}"/>
          </ac:graphicFrameMkLst>
        </pc:graphicFrameChg>
      </pc:sldChg>
      <pc:sldChg chg="addSp modSp add del">
        <pc:chgData name="Kate Miháliková" userId="08f3cee729260ef4" providerId="LiveId" clId="{105C6E39-0F35-44EC-8FBF-B29CDB04192B}" dt="2020-06-11T23:07:29.498" v="6274" actId="2696"/>
        <pc:sldMkLst>
          <pc:docMk/>
          <pc:sldMk cId="1515072396" sldId="270"/>
        </pc:sldMkLst>
        <pc:graphicFrameChg chg="add mod">
          <ac:chgData name="Kate Miháliková" userId="08f3cee729260ef4" providerId="LiveId" clId="{105C6E39-0F35-44EC-8FBF-B29CDB04192B}" dt="2020-06-11T23:07:11.959" v="6273"/>
          <ac:graphicFrameMkLst>
            <pc:docMk/>
            <pc:sldMk cId="1515072396" sldId="270"/>
            <ac:graphicFrameMk id="6" creationId="{3DEB423C-DB1D-4D1F-A0A1-122C273D1EEF}"/>
          </ac:graphicFrameMkLst>
        </pc:graphicFrameChg>
      </pc:sldChg>
      <pc:sldChg chg="add modNotesTx">
        <pc:chgData name="Kate Miháliková" userId="08f3cee729260ef4" providerId="LiveId" clId="{105C6E39-0F35-44EC-8FBF-B29CDB04192B}" dt="2020-06-11T23:16:49.294" v="7007" actId="20577"/>
        <pc:sldMkLst>
          <pc:docMk/>
          <pc:sldMk cId="4148191897" sldId="270"/>
        </pc:sldMkLst>
      </pc:sldChg>
    </pc:docChg>
  </pc:docChgLst>
  <pc:docChgLst>
    <pc:chgData name="Markéta Hirešová" userId="59ff2e2b945724b0" providerId="LiveId" clId="{18B66E70-D56F-4874-99A0-9A12B80F2163}"/>
    <pc:docChg chg="undo custSel addSld modSld">
      <pc:chgData name="Markéta Hirešová" userId="59ff2e2b945724b0" providerId="LiveId" clId="{18B66E70-D56F-4874-99A0-9A12B80F2163}" dt="2020-06-12T08:33:56.031" v="1643" actId="14100"/>
      <pc:docMkLst>
        <pc:docMk/>
      </pc:docMkLst>
      <pc:sldChg chg="modNotesTx">
        <pc:chgData name="Markéta Hirešová" userId="59ff2e2b945724b0" providerId="LiveId" clId="{18B66E70-D56F-4874-99A0-9A12B80F2163}" dt="2020-06-12T07:31:09.970" v="8" actId="20577"/>
        <pc:sldMkLst>
          <pc:docMk/>
          <pc:sldMk cId="1893320755" sldId="256"/>
        </pc:sldMkLst>
      </pc:sldChg>
      <pc:sldChg chg="modSp">
        <pc:chgData name="Markéta Hirešová" userId="59ff2e2b945724b0" providerId="LiveId" clId="{18B66E70-D56F-4874-99A0-9A12B80F2163}" dt="2020-06-12T07:29:48.988" v="0"/>
        <pc:sldMkLst>
          <pc:docMk/>
          <pc:sldMk cId="3954656289" sldId="257"/>
        </pc:sldMkLst>
        <pc:picChg chg="mod">
          <ac:chgData name="Markéta Hirešová" userId="59ff2e2b945724b0" providerId="LiveId" clId="{18B66E70-D56F-4874-99A0-9A12B80F2163}" dt="2020-06-12T07:29:48.988" v="0"/>
          <ac:picMkLst>
            <pc:docMk/>
            <pc:sldMk cId="3954656289" sldId="257"/>
            <ac:picMk id="7" creationId="{11434275-CA0D-4375-9C0F-451701FDA442}"/>
          </ac:picMkLst>
        </pc:picChg>
      </pc:sldChg>
      <pc:sldChg chg="modNotesTx">
        <pc:chgData name="Markéta Hirešová" userId="59ff2e2b945724b0" providerId="LiveId" clId="{18B66E70-D56F-4874-99A0-9A12B80F2163}" dt="2020-06-12T08:29:57.430" v="1544" actId="20577"/>
        <pc:sldMkLst>
          <pc:docMk/>
          <pc:sldMk cId="4148191897" sldId="270"/>
        </pc:sldMkLst>
      </pc:sldChg>
      <pc:sldChg chg="addSp delSp modSp new mod setBg modNotesTx">
        <pc:chgData name="Markéta Hirešová" userId="59ff2e2b945724b0" providerId="LiveId" clId="{18B66E70-D56F-4874-99A0-9A12B80F2163}" dt="2020-06-12T08:33:56.031" v="1643" actId="14100"/>
        <pc:sldMkLst>
          <pc:docMk/>
          <pc:sldMk cId="1990473953" sldId="271"/>
        </pc:sldMkLst>
        <pc:spChg chg="del">
          <ac:chgData name="Markéta Hirešová" userId="59ff2e2b945724b0" providerId="LiveId" clId="{18B66E70-D56F-4874-99A0-9A12B80F2163}" dt="2020-06-12T08:22:04.308" v="1248"/>
          <ac:spMkLst>
            <pc:docMk/>
            <pc:sldMk cId="1990473953" sldId="271"/>
            <ac:spMk id="2" creationId="{86E875E7-6CBC-4815-8FD5-A06C7400EEB4}"/>
          </ac:spMkLst>
        </pc:spChg>
        <pc:spChg chg="del">
          <ac:chgData name="Markéta Hirešová" userId="59ff2e2b945724b0" providerId="LiveId" clId="{18B66E70-D56F-4874-99A0-9A12B80F2163}" dt="2020-06-12T08:22:04.308" v="1248"/>
          <ac:spMkLst>
            <pc:docMk/>
            <pc:sldMk cId="1990473953" sldId="271"/>
            <ac:spMk id="3" creationId="{00A9B628-A4F4-4737-B47C-B4AF39E39FD5}"/>
          </ac:spMkLst>
        </pc:spChg>
        <pc:spChg chg="add mod">
          <ac:chgData name="Markéta Hirešová" userId="59ff2e2b945724b0" providerId="LiveId" clId="{18B66E70-D56F-4874-99A0-9A12B80F2163}" dt="2020-06-12T08:27:02.782" v="1323" actId="207"/>
          <ac:spMkLst>
            <pc:docMk/>
            <pc:sldMk cId="1990473953" sldId="271"/>
            <ac:spMk id="4" creationId="{A497A434-E3C0-43D5-BB7B-ABE1B2703482}"/>
          </ac:spMkLst>
        </pc:spChg>
        <pc:spChg chg="add del mod">
          <ac:chgData name="Markéta Hirešová" userId="59ff2e2b945724b0" providerId="LiveId" clId="{18B66E70-D56F-4874-99A0-9A12B80F2163}" dt="2020-06-12T08:22:22.415" v="1249"/>
          <ac:spMkLst>
            <pc:docMk/>
            <pc:sldMk cId="1990473953" sldId="271"/>
            <ac:spMk id="5" creationId="{25C0F3ED-BCFB-4E7F-8B30-569AFD92D1EC}"/>
          </ac:spMkLst>
        </pc:spChg>
        <pc:spChg chg="add del mod">
          <ac:chgData name="Markéta Hirešová" userId="59ff2e2b945724b0" providerId="LiveId" clId="{18B66E70-D56F-4874-99A0-9A12B80F2163}" dt="2020-06-12T08:24:24.747" v="1250"/>
          <ac:spMkLst>
            <pc:docMk/>
            <pc:sldMk cId="1990473953" sldId="271"/>
            <ac:spMk id="6" creationId="{7EE3DD41-953E-4A0C-935A-E04B4DBE6FE7}"/>
          </ac:spMkLst>
        </pc:spChg>
        <pc:spChg chg="add mod">
          <ac:chgData name="Markéta Hirešová" userId="59ff2e2b945724b0" providerId="LiveId" clId="{18B66E70-D56F-4874-99A0-9A12B80F2163}" dt="2020-06-12T08:33:56.031" v="1643" actId="14100"/>
          <ac:spMkLst>
            <pc:docMk/>
            <pc:sldMk cId="1990473953" sldId="271"/>
            <ac:spMk id="7" creationId="{4F8CE8D5-78E2-495D-963F-96C26BBF63EB}"/>
          </ac:spMkLst>
        </pc:spChg>
        <pc:picChg chg="add mod">
          <ac:chgData name="Markéta Hirešová" userId="59ff2e2b945724b0" providerId="LiveId" clId="{18B66E70-D56F-4874-99A0-9A12B80F2163}" dt="2020-06-12T08:26:43.340" v="1318" actId="14100"/>
          <ac:picMkLst>
            <pc:docMk/>
            <pc:sldMk cId="1990473953" sldId="271"/>
            <ac:picMk id="1026" creationId="{786C3EAC-428E-47E1-90B8-FD97F25C7C74}"/>
          </ac:picMkLst>
        </pc:picChg>
        <pc:picChg chg="add mod">
          <ac:chgData name="Markéta Hirešová" userId="59ff2e2b945724b0" providerId="LiveId" clId="{18B66E70-D56F-4874-99A0-9A12B80F2163}" dt="2020-06-12T08:32:02.589" v="1567" actId="1038"/>
          <ac:picMkLst>
            <pc:docMk/>
            <pc:sldMk cId="1990473953" sldId="271"/>
            <ac:picMk id="1028" creationId="{182E7393-4858-45C8-83BD-2DED186DB5E6}"/>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46905947963271"/>
          <c:y val="5.4022930024562474E-2"/>
          <c:w val="0.88136025958821018"/>
          <c:h val="0.56137380962948435"/>
        </c:manualLayout>
      </c:layout>
      <c:lineChart>
        <c:grouping val="standard"/>
        <c:varyColors val="0"/>
        <c:ser>
          <c:idx val="0"/>
          <c:order val="0"/>
          <c:tx>
            <c:strRef>
              <c:f>List1!$B$1</c:f>
              <c:strCache>
                <c:ptCount val="1"/>
                <c:pt idx="0">
                  <c:v>Nisa</c:v>
                </c:pt>
              </c:strCache>
            </c:strRef>
          </c:tx>
          <c:spPr>
            <a:ln w="50800" cap="rnd">
              <a:solidFill>
                <a:schemeClr val="accent2"/>
              </a:solidFill>
              <a:round/>
            </a:ln>
            <a:effectLst/>
          </c:spPr>
          <c:marker>
            <c:symbol val="none"/>
          </c:marker>
          <c:cat>
            <c:numRef>
              <c:f>List1!$A$2:$A$40</c:f>
              <c:numCache>
                <c:formatCode>mmm\-yy</c:formatCode>
                <c:ptCount val="39"/>
                <c:pt idx="0">
                  <c:v>42278</c:v>
                </c:pt>
                <c:pt idx="1">
                  <c:v>42309</c:v>
                </c:pt>
                <c:pt idx="2">
                  <c:v>42339</c:v>
                </c:pt>
                <c:pt idx="3">
                  <c:v>42370</c:v>
                </c:pt>
                <c:pt idx="4">
                  <c:v>42401</c:v>
                </c:pt>
                <c:pt idx="5">
                  <c:v>42430</c:v>
                </c:pt>
                <c:pt idx="6">
                  <c:v>42461</c:v>
                </c:pt>
                <c:pt idx="7">
                  <c:v>42491</c:v>
                </c:pt>
                <c:pt idx="8">
                  <c:v>42522</c:v>
                </c:pt>
                <c:pt idx="9">
                  <c:v>42552</c:v>
                </c:pt>
                <c:pt idx="10">
                  <c:v>42583</c:v>
                </c:pt>
                <c:pt idx="11">
                  <c:v>42614</c:v>
                </c:pt>
                <c:pt idx="12">
                  <c:v>42644</c:v>
                </c:pt>
                <c:pt idx="13">
                  <c:v>42675</c:v>
                </c:pt>
                <c:pt idx="14">
                  <c:v>42705</c:v>
                </c:pt>
                <c:pt idx="15">
                  <c:v>42736</c:v>
                </c:pt>
                <c:pt idx="16">
                  <c:v>42767</c:v>
                </c:pt>
                <c:pt idx="17">
                  <c:v>42795</c:v>
                </c:pt>
                <c:pt idx="18">
                  <c:v>42826</c:v>
                </c:pt>
                <c:pt idx="19">
                  <c:v>42856</c:v>
                </c:pt>
                <c:pt idx="20">
                  <c:v>42887</c:v>
                </c:pt>
                <c:pt idx="21">
                  <c:v>42917</c:v>
                </c:pt>
                <c:pt idx="22">
                  <c:v>42948</c:v>
                </c:pt>
                <c:pt idx="23">
                  <c:v>42979</c:v>
                </c:pt>
                <c:pt idx="24">
                  <c:v>43009</c:v>
                </c:pt>
                <c:pt idx="25">
                  <c:v>43040</c:v>
                </c:pt>
                <c:pt idx="26">
                  <c:v>43070</c:v>
                </c:pt>
                <c:pt idx="27">
                  <c:v>43101</c:v>
                </c:pt>
                <c:pt idx="28">
                  <c:v>43132</c:v>
                </c:pt>
                <c:pt idx="29">
                  <c:v>43160</c:v>
                </c:pt>
                <c:pt idx="30">
                  <c:v>43191</c:v>
                </c:pt>
                <c:pt idx="31">
                  <c:v>43221</c:v>
                </c:pt>
                <c:pt idx="32">
                  <c:v>43252</c:v>
                </c:pt>
                <c:pt idx="33">
                  <c:v>43282</c:v>
                </c:pt>
                <c:pt idx="34">
                  <c:v>43313</c:v>
                </c:pt>
                <c:pt idx="35">
                  <c:v>43344</c:v>
                </c:pt>
                <c:pt idx="36">
                  <c:v>43374</c:v>
                </c:pt>
                <c:pt idx="37">
                  <c:v>43405</c:v>
                </c:pt>
                <c:pt idx="38">
                  <c:v>43435</c:v>
                </c:pt>
              </c:numCache>
            </c:numRef>
          </c:cat>
          <c:val>
            <c:numRef>
              <c:f>List1!$B$2:$B$40</c:f>
              <c:numCache>
                <c:formatCode>General</c:formatCode>
                <c:ptCount val="39"/>
                <c:pt idx="0">
                  <c:v>0</c:v>
                </c:pt>
                <c:pt idx="1">
                  <c:v>1</c:v>
                </c:pt>
                <c:pt idx="2">
                  <c:v>1</c:v>
                </c:pt>
                <c:pt idx="3">
                  <c:v>4</c:v>
                </c:pt>
                <c:pt idx="4">
                  <c:v>6</c:v>
                </c:pt>
                <c:pt idx="5">
                  <c:v>9</c:v>
                </c:pt>
                <c:pt idx="6">
                  <c:v>15</c:v>
                </c:pt>
                <c:pt idx="7">
                  <c:v>17</c:v>
                </c:pt>
                <c:pt idx="8">
                  <c:v>21</c:v>
                </c:pt>
                <c:pt idx="9">
                  <c:v>25</c:v>
                </c:pt>
                <c:pt idx="10">
                  <c:v>26</c:v>
                </c:pt>
                <c:pt idx="11">
                  <c:v>29</c:v>
                </c:pt>
                <c:pt idx="12">
                  <c:v>28</c:v>
                </c:pt>
                <c:pt idx="13">
                  <c:v>27</c:v>
                </c:pt>
                <c:pt idx="14">
                  <c:v>23</c:v>
                </c:pt>
                <c:pt idx="15">
                  <c:v>16</c:v>
                </c:pt>
                <c:pt idx="16">
                  <c:v>16</c:v>
                </c:pt>
                <c:pt idx="17">
                  <c:v>16</c:v>
                </c:pt>
                <c:pt idx="18">
                  <c:v>21</c:v>
                </c:pt>
                <c:pt idx="19">
                  <c:v>18</c:v>
                </c:pt>
                <c:pt idx="20">
                  <c:v>20</c:v>
                </c:pt>
                <c:pt idx="21">
                  <c:v>19</c:v>
                </c:pt>
                <c:pt idx="22">
                  <c:v>18</c:v>
                </c:pt>
                <c:pt idx="23">
                  <c:v>17</c:v>
                </c:pt>
                <c:pt idx="24">
                  <c:v>15</c:v>
                </c:pt>
                <c:pt idx="25">
                  <c:v>12</c:v>
                </c:pt>
                <c:pt idx="26">
                  <c:v>14</c:v>
                </c:pt>
                <c:pt idx="27">
                  <c:v>16</c:v>
                </c:pt>
                <c:pt idx="28">
                  <c:v>17</c:v>
                </c:pt>
                <c:pt idx="29">
                  <c:v>18</c:v>
                </c:pt>
                <c:pt idx="30">
                  <c:v>18</c:v>
                </c:pt>
                <c:pt idx="31">
                  <c:v>21</c:v>
                </c:pt>
                <c:pt idx="32">
                  <c:v>23</c:v>
                </c:pt>
                <c:pt idx="33">
                  <c:v>23</c:v>
                </c:pt>
                <c:pt idx="34">
                  <c:v>20</c:v>
                </c:pt>
                <c:pt idx="35">
                  <c:v>18</c:v>
                </c:pt>
                <c:pt idx="36">
                  <c:v>20</c:v>
                </c:pt>
                <c:pt idx="37">
                  <c:v>16</c:v>
                </c:pt>
                <c:pt idx="38">
                  <c:v>18</c:v>
                </c:pt>
              </c:numCache>
            </c:numRef>
          </c:val>
          <c:smooth val="0"/>
          <c:extLst>
            <c:ext xmlns:c16="http://schemas.microsoft.com/office/drawing/2014/chart" uri="{C3380CC4-5D6E-409C-BE32-E72D297353CC}">
              <c16:uniqueId val="{00000000-0F02-4F41-B439-4FC4652DDF0A}"/>
            </c:ext>
          </c:extLst>
        </c:ser>
        <c:ser>
          <c:idx val="1"/>
          <c:order val="1"/>
          <c:tx>
            <c:strRef>
              <c:f>List1!$C$1</c:f>
              <c:strCache>
                <c:ptCount val="1"/>
                <c:pt idx="0">
                  <c:v>Labe</c:v>
                </c:pt>
              </c:strCache>
            </c:strRef>
          </c:tx>
          <c:spPr>
            <a:ln w="50800" cap="rnd">
              <a:solidFill>
                <a:schemeClr val="accent3"/>
              </a:solidFill>
              <a:round/>
            </a:ln>
            <a:effectLst/>
          </c:spPr>
          <c:marker>
            <c:symbol val="none"/>
          </c:marker>
          <c:cat>
            <c:numRef>
              <c:f>List1!$A$2:$A$40</c:f>
              <c:numCache>
                <c:formatCode>mmm\-yy</c:formatCode>
                <c:ptCount val="39"/>
                <c:pt idx="0">
                  <c:v>42278</c:v>
                </c:pt>
                <c:pt idx="1">
                  <c:v>42309</c:v>
                </c:pt>
                <c:pt idx="2">
                  <c:v>42339</c:v>
                </c:pt>
                <c:pt idx="3">
                  <c:v>42370</c:v>
                </c:pt>
                <c:pt idx="4">
                  <c:v>42401</c:v>
                </c:pt>
                <c:pt idx="5">
                  <c:v>42430</c:v>
                </c:pt>
                <c:pt idx="6">
                  <c:v>42461</c:v>
                </c:pt>
                <c:pt idx="7">
                  <c:v>42491</c:v>
                </c:pt>
                <c:pt idx="8">
                  <c:v>42522</c:v>
                </c:pt>
                <c:pt idx="9">
                  <c:v>42552</c:v>
                </c:pt>
                <c:pt idx="10">
                  <c:v>42583</c:v>
                </c:pt>
                <c:pt idx="11">
                  <c:v>42614</c:v>
                </c:pt>
                <c:pt idx="12">
                  <c:v>42644</c:v>
                </c:pt>
                <c:pt idx="13">
                  <c:v>42675</c:v>
                </c:pt>
                <c:pt idx="14">
                  <c:v>42705</c:v>
                </c:pt>
                <c:pt idx="15">
                  <c:v>42736</c:v>
                </c:pt>
                <c:pt idx="16">
                  <c:v>42767</c:v>
                </c:pt>
                <c:pt idx="17">
                  <c:v>42795</c:v>
                </c:pt>
                <c:pt idx="18">
                  <c:v>42826</c:v>
                </c:pt>
                <c:pt idx="19">
                  <c:v>42856</c:v>
                </c:pt>
                <c:pt idx="20">
                  <c:v>42887</c:v>
                </c:pt>
                <c:pt idx="21">
                  <c:v>42917</c:v>
                </c:pt>
                <c:pt idx="22">
                  <c:v>42948</c:v>
                </c:pt>
                <c:pt idx="23">
                  <c:v>42979</c:v>
                </c:pt>
                <c:pt idx="24">
                  <c:v>43009</c:v>
                </c:pt>
                <c:pt idx="25">
                  <c:v>43040</c:v>
                </c:pt>
                <c:pt idx="26">
                  <c:v>43070</c:v>
                </c:pt>
                <c:pt idx="27">
                  <c:v>43101</c:v>
                </c:pt>
                <c:pt idx="28">
                  <c:v>43132</c:v>
                </c:pt>
                <c:pt idx="29">
                  <c:v>43160</c:v>
                </c:pt>
                <c:pt idx="30">
                  <c:v>43191</c:v>
                </c:pt>
                <c:pt idx="31">
                  <c:v>43221</c:v>
                </c:pt>
                <c:pt idx="32">
                  <c:v>43252</c:v>
                </c:pt>
                <c:pt idx="33">
                  <c:v>43282</c:v>
                </c:pt>
                <c:pt idx="34">
                  <c:v>43313</c:v>
                </c:pt>
                <c:pt idx="35">
                  <c:v>43344</c:v>
                </c:pt>
                <c:pt idx="36">
                  <c:v>43374</c:v>
                </c:pt>
                <c:pt idx="37">
                  <c:v>43405</c:v>
                </c:pt>
                <c:pt idx="38">
                  <c:v>43435</c:v>
                </c:pt>
              </c:numCache>
            </c:numRef>
          </c:cat>
          <c:val>
            <c:numRef>
              <c:f>List1!$C$2:$C$40</c:f>
              <c:numCache>
                <c:formatCode>General</c:formatCode>
                <c:ptCount val="39"/>
                <c:pt idx="0">
                  <c:v>0</c:v>
                </c:pt>
                <c:pt idx="1">
                  <c:v>0</c:v>
                </c:pt>
                <c:pt idx="2">
                  <c:v>0</c:v>
                </c:pt>
                <c:pt idx="3">
                  <c:v>0</c:v>
                </c:pt>
                <c:pt idx="4">
                  <c:v>1</c:v>
                </c:pt>
                <c:pt idx="5">
                  <c:v>2</c:v>
                </c:pt>
                <c:pt idx="6">
                  <c:v>8</c:v>
                </c:pt>
                <c:pt idx="7">
                  <c:v>9</c:v>
                </c:pt>
                <c:pt idx="8">
                  <c:v>12</c:v>
                </c:pt>
                <c:pt idx="9">
                  <c:v>12</c:v>
                </c:pt>
                <c:pt idx="10">
                  <c:v>11</c:v>
                </c:pt>
                <c:pt idx="11">
                  <c:v>12</c:v>
                </c:pt>
                <c:pt idx="12">
                  <c:v>16</c:v>
                </c:pt>
                <c:pt idx="13">
                  <c:v>15</c:v>
                </c:pt>
                <c:pt idx="14">
                  <c:v>16</c:v>
                </c:pt>
                <c:pt idx="15">
                  <c:v>12</c:v>
                </c:pt>
                <c:pt idx="16">
                  <c:v>13</c:v>
                </c:pt>
                <c:pt idx="17">
                  <c:v>16</c:v>
                </c:pt>
                <c:pt idx="18">
                  <c:v>19</c:v>
                </c:pt>
                <c:pt idx="19">
                  <c:v>22</c:v>
                </c:pt>
                <c:pt idx="20">
                  <c:v>22</c:v>
                </c:pt>
                <c:pt idx="21">
                  <c:v>21</c:v>
                </c:pt>
                <c:pt idx="22">
                  <c:v>20</c:v>
                </c:pt>
                <c:pt idx="23">
                  <c:v>17</c:v>
                </c:pt>
                <c:pt idx="24">
                  <c:v>13</c:v>
                </c:pt>
                <c:pt idx="25">
                  <c:v>15</c:v>
                </c:pt>
                <c:pt idx="26">
                  <c:v>14</c:v>
                </c:pt>
                <c:pt idx="27">
                  <c:v>15</c:v>
                </c:pt>
                <c:pt idx="28">
                  <c:v>13</c:v>
                </c:pt>
                <c:pt idx="29">
                  <c:v>16</c:v>
                </c:pt>
                <c:pt idx="30">
                  <c:v>22</c:v>
                </c:pt>
                <c:pt idx="31">
                  <c:v>26</c:v>
                </c:pt>
                <c:pt idx="32">
                  <c:v>28</c:v>
                </c:pt>
                <c:pt idx="33">
                  <c:v>29</c:v>
                </c:pt>
                <c:pt idx="34">
                  <c:v>29</c:v>
                </c:pt>
                <c:pt idx="35">
                  <c:v>29</c:v>
                </c:pt>
                <c:pt idx="36">
                  <c:v>24</c:v>
                </c:pt>
                <c:pt idx="37">
                  <c:v>19</c:v>
                </c:pt>
                <c:pt idx="38">
                  <c:v>15</c:v>
                </c:pt>
              </c:numCache>
            </c:numRef>
          </c:val>
          <c:smooth val="0"/>
          <c:extLst>
            <c:ext xmlns:c16="http://schemas.microsoft.com/office/drawing/2014/chart" uri="{C3380CC4-5D6E-409C-BE32-E72D297353CC}">
              <c16:uniqueId val="{00000001-0F02-4F41-B439-4FC4652DDF0A}"/>
            </c:ext>
          </c:extLst>
        </c:ser>
        <c:ser>
          <c:idx val="2"/>
          <c:order val="2"/>
          <c:tx>
            <c:strRef>
              <c:f>List1!$D$1</c:f>
              <c:strCache>
                <c:ptCount val="1"/>
                <c:pt idx="0">
                  <c:v>Krušnohoří CZ</c:v>
                </c:pt>
              </c:strCache>
            </c:strRef>
          </c:tx>
          <c:spPr>
            <a:ln w="50800" cap="rnd">
              <a:solidFill>
                <a:schemeClr val="accent4"/>
              </a:solidFill>
              <a:round/>
            </a:ln>
            <a:effectLst/>
          </c:spPr>
          <c:marker>
            <c:symbol val="none"/>
          </c:marker>
          <c:cat>
            <c:numRef>
              <c:f>List1!$A$2:$A$40</c:f>
              <c:numCache>
                <c:formatCode>mmm\-yy</c:formatCode>
                <c:ptCount val="39"/>
                <c:pt idx="0">
                  <c:v>42278</c:v>
                </c:pt>
                <c:pt idx="1">
                  <c:v>42309</c:v>
                </c:pt>
                <c:pt idx="2">
                  <c:v>42339</c:v>
                </c:pt>
                <c:pt idx="3">
                  <c:v>42370</c:v>
                </c:pt>
                <c:pt idx="4">
                  <c:v>42401</c:v>
                </c:pt>
                <c:pt idx="5">
                  <c:v>42430</c:v>
                </c:pt>
                <c:pt idx="6">
                  <c:v>42461</c:v>
                </c:pt>
                <c:pt idx="7">
                  <c:v>42491</c:v>
                </c:pt>
                <c:pt idx="8">
                  <c:v>42522</c:v>
                </c:pt>
                <c:pt idx="9">
                  <c:v>42552</c:v>
                </c:pt>
                <c:pt idx="10">
                  <c:v>42583</c:v>
                </c:pt>
                <c:pt idx="11">
                  <c:v>42614</c:v>
                </c:pt>
                <c:pt idx="12">
                  <c:v>42644</c:v>
                </c:pt>
                <c:pt idx="13">
                  <c:v>42675</c:v>
                </c:pt>
                <c:pt idx="14">
                  <c:v>42705</c:v>
                </c:pt>
                <c:pt idx="15">
                  <c:v>42736</c:v>
                </c:pt>
                <c:pt idx="16">
                  <c:v>42767</c:v>
                </c:pt>
                <c:pt idx="17">
                  <c:v>42795</c:v>
                </c:pt>
                <c:pt idx="18">
                  <c:v>42826</c:v>
                </c:pt>
                <c:pt idx="19">
                  <c:v>42856</c:v>
                </c:pt>
                <c:pt idx="20">
                  <c:v>42887</c:v>
                </c:pt>
                <c:pt idx="21">
                  <c:v>42917</c:v>
                </c:pt>
                <c:pt idx="22">
                  <c:v>42948</c:v>
                </c:pt>
                <c:pt idx="23">
                  <c:v>42979</c:v>
                </c:pt>
                <c:pt idx="24">
                  <c:v>43009</c:v>
                </c:pt>
                <c:pt idx="25">
                  <c:v>43040</c:v>
                </c:pt>
                <c:pt idx="26">
                  <c:v>43070</c:v>
                </c:pt>
                <c:pt idx="27">
                  <c:v>43101</c:v>
                </c:pt>
                <c:pt idx="28">
                  <c:v>43132</c:v>
                </c:pt>
                <c:pt idx="29">
                  <c:v>43160</c:v>
                </c:pt>
                <c:pt idx="30">
                  <c:v>43191</c:v>
                </c:pt>
                <c:pt idx="31">
                  <c:v>43221</c:v>
                </c:pt>
                <c:pt idx="32">
                  <c:v>43252</c:v>
                </c:pt>
                <c:pt idx="33">
                  <c:v>43282</c:v>
                </c:pt>
                <c:pt idx="34">
                  <c:v>43313</c:v>
                </c:pt>
                <c:pt idx="35">
                  <c:v>43344</c:v>
                </c:pt>
                <c:pt idx="36">
                  <c:v>43374</c:v>
                </c:pt>
                <c:pt idx="37">
                  <c:v>43405</c:v>
                </c:pt>
                <c:pt idx="38">
                  <c:v>43435</c:v>
                </c:pt>
              </c:numCache>
            </c:numRef>
          </c:cat>
          <c:val>
            <c:numRef>
              <c:f>List1!$D$2:$D$40</c:f>
              <c:numCache>
                <c:formatCode>General</c:formatCode>
                <c:ptCount val="39"/>
                <c:pt idx="0">
                  <c:v>0</c:v>
                </c:pt>
                <c:pt idx="1">
                  <c:v>4</c:v>
                </c:pt>
                <c:pt idx="2">
                  <c:v>4</c:v>
                </c:pt>
                <c:pt idx="3">
                  <c:v>2</c:v>
                </c:pt>
                <c:pt idx="4">
                  <c:v>4</c:v>
                </c:pt>
                <c:pt idx="5">
                  <c:v>9</c:v>
                </c:pt>
                <c:pt idx="6">
                  <c:v>13</c:v>
                </c:pt>
                <c:pt idx="7">
                  <c:v>16</c:v>
                </c:pt>
                <c:pt idx="8">
                  <c:v>20</c:v>
                </c:pt>
                <c:pt idx="9">
                  <c:v>20</c:v>
                </c:pt>
                <c:pt idx="10">
                  <c:v>18</c:v>
                </c:pt>
                <c:pt idx="11">
                  <c:v>20</c:v>
                </c:pt>
                <c:pt idx="12">
                  <c:v>21</c:v>
                </c:pt>
                <c:pt idx="13">
                  <c:v>18</c:v>
                </c:pt>
                <c:pt idx="14">
                  <c:v>14</c:v>
                </c:pt>
                <c:pt idx="15">
                  <c:v>14</c:v>
                </c:pt>
                <c:pt idx="16">
                  <c:v>15</c:v>
                </c:pt>
                <c:pt idx="17">
                  <c:v>20</c:v>
                </c:pt>
                <c:pt idx="18">
                  <c:v>23</c:v>
                </c:pt>
                <c:pt idx="19">
                  <c:v>25</c:v>
                </c:pt>
                <c:pt idx="20">
                  <c:v>31</c:v>
                </c:pt>
                <c:pt idx="21">
                  <c:v>31</c:v>
                </c:pt>
                <c:pt idx="22">
                  <c:v>27</c:v>
                </c:pt>
                <c:pt idx="23">
                  <c:v>26</c:v>
                </c:pt>
                <c:pt idx="24">
                  <c:v>25</c:v>
                </c:pt>
                <c:pt idx="25">
                  <c:v>20</c:v>
                </c:pt>
                <c:pt idx="26">
                  <c:v>15</c:v>
                </c:pt>
                <c:pt idx="27">
                  <c:v>16</c:v>
                </c:pt>
                <c:pt idx="28">
                  <c:v>15</c:v>
                </c:pt>
                <c:pt idx="29">
                  <c:v>19</c:v>
                </c:pt>
                <c:pt idx="30">
                  <c:v>26</c:v>
                </c:pt>
                <c:pt idx="31">
                  <c:v>26</c:v>
                </c:pt>
                <c:pt idx="32">
                  <c:v>27</c:v>
                </c:pt>
                <c:pt idx="33">
                  <c:v>29</c:v>
                </c:pt>
                <c:pt idx="34">
                  <c:v>26</c:v>
                </c:pt>
                <c:pt idx="35">
                  <c:v>24</c:v>
                </c:pt>
                <c:pt idx="36">
                  <c:v>20</c:v>
                </c:pt>
                <c:pt idx="37">
                  <c:v>14</c:v>
                </c:pt>
                <c:pt idx="38">
                  <c:v>13</c:v>
                </c:pt>
              </c:numCache>
            </c:numRef>
          </c:val>
          <c:smooth val="0"/>
          <c:extLst>
            <c:ext xmlns:c16="http://schemas.microsoft.com/office/drawing/2014/chart" uri="{C3380CC4-5D6E-409C-BE32-E72D297353CC}">
              <c16:uniqueId val="{00000002-0F02-4F41-B439-4FC4652DDF0A}"/>
            </c:ext>
          </c:extLst>
        </c:ser>
        <c:ser>
          <c:idx val="3"/>
          <c:order val="3"/>
          <c:tx>
            <c:strRef>
              <c:f>List1!$E$1</c:f>
              <c:strCache>
                <c:ptCount val="1"/>
                <c:pt idx="0">
                  <c:v>Krušnohoří SN</c:v>
                </c:pt>
              </c:strCache>
            </c:strRef>
          </c:tx>
          <c:spPr>
            <a:ln w="50800" cap="rnd">
              <a:solidFill>
                <a:schemeClr val="accent5"/>
              </a:solidFill>
              <a:round/>
            </a:ln>
            <a:effectLst/>
          </c:spPr>
          <c:marker>
            <c:symbol val="none"/>
          </c:marker>
          <c:cat>
            <c:numRef>
              <c:f>List1!$A$2:$A$40</c:f>
              <c:numCache>
                <c:formatCode>mmm\-yy</c:formatCode>
                <c:ptCount val="39"/>
                <c:pt idx="0">
                  <c:v>42278</c:v>
                </c:pt>
                <c:pt idx="1">
                  <c:v>42309</c:v>
                </c:pt>
                <c:pt idx="2">
                  <c:v>42339</c:v>
                </c:pt>
                <c:pt idx="3">
                  <c:v>42370</c:v>
                </c:pt>
                <c:pt idx="4">
                  <c:v>42401</c:v>
                </c:pt>
                <c:pt idx="5">
                  <c:v>42430</c:v>
                </c:pt>
                <c:pt idx="6">
                  <c:v>42461</c:v>
                </c:pt>
                <c:pt idx="7">
                  <c:v>42491</c:v>
                </c:pt>
                <c:pt idx="8">
                  <c:v>42522</c:v>
                </c:pt>
                <c:pt idx="9">
                  <c:v>42552</c:v>
                </c:pt>
                <c:pt idx="10">
                  <c:v>42583</c:v>
                </c:pt>
                <c:pt idx="11">
                  <c:v>42614</c:v>
                </c:pt>
                <c:pt idx="12">
                  <c:v>42644</c:v>
                </c:pt>
                <c:pt idx="13">
                  <c:v>42675</c:v>
                </c:pt>
                <c:pt idx="14">
                  <c:v>42705</c:v>
                </c:pt>
                <c:pt idx="15">
                  <c:v>42736</c:v>
                </c:pt>
                <c:pt idx="16">
                  <c:v>42767</c:v>
                </c:pt>
                <c:pt idx="17">
                  <c:v>42795</c:v>
                </c:pt>
                <c:pt idx="18">
                  <c:v>42826</c:v>
                </c:pt>
                <c:pt idx="19">
                  <c:v>42856</c:v>
                </c:pt>
                <c:pt idx="20">
                  <c:v>42887</c:v>
                </c:pt>
                <c:pt idx="21">
                  <c:v>42917</c:v>
                </c:pt>
                <c:pt idx="22">
                  <c:v>42948</c:v>
                </c:pt>
                <c:pt idx="23">
                  <c:v>42979</c:v>
                </c:pt>
                <c:pt idx="24">
                  <c:v>43009</c:v>
                </c:pt>
                <c:pt idx="25">
                  <c:v>43040</c:v>
                </c:pt>
                <c:pt idx="26">
                  <c:v>43070</c:v>
                </c:pt>
                <c:pt idx="27">
                  <c:v>43101</c:v>
                </c:pt>
                <c:pt idx="28">
                  <c:v>43132</c:v>
                </c:pt>
                <c:pt idx="29">
                  <c:v>43160</c:v>
                </c:pt>
                <c:pt idx="30">
                  <c:v>43191</c:v>
                </c:pt>
                <c:pt idx="31">
                  <c:v>43221</c:v>
                </c:pt>
                <c:pt idx="32">
                  <c:v>43252</c:v>
                </c:pt>
                <c:pt idx="33">
                  <c:v>43282</c:v>
                </c:pt>
                <c:pt idx="34">
                  <c:v>43313</c:v>
                </c:pt>
                <c:pt idx="35">
                  <c:v>43344</c:v>
                </c:pt>
                <c:pt idx="36">
                  <c:v>43374</c:v>
                </c:pt>
                <c:pt idx="37">
                  <c:v>43405</c:v>
                </c:pt>
                <c:pt idx="38">
                  <c:v>43435</c:v>
                </c:pt>
              </c:numCache>
            </c:numRef>
          </c:cat>
          <c:val>
            <c:numRef>
              <c:f>List1!$E$2:$E$40</c:f>
              <c:numCache>
                <c:formatCode>General</c:formatCode>
                <c:ptCount val="39"/>
                <c:pt idx="0">
                  <c:v>1</c:v>
                </c:pt>
                <c:pt idx="1">
                  <c:v>2</c:v>
                </c:pt>
                <c:pt idx="2">
                  <c:v>2</c:v>
                </c:pt>
                <c:pt idx="3">
                  <c:v>3</c:v>
                </c:pt>
                <c:pt idx="4">
                  <c:v>5</c:v>
                </c:pt>
                <c:pt idx="5">
                  <c:v>5</c:v>
                </c:pt>
                <c:pt idx="6">
                  <c:v>6</c:v>
                </c:pt>
                <c:pt idx="7">
                  <c:v>13</c:v>
                </c:pt>
                <c:pt idx="8">
                  <c:v>12</c:v>
                </c:pt>
                <c:pt idx="9">
                  <c:v>12</c:v>
                </c:pt>
                <c:pt idx="10">
                  <c:v>15</c:v>
                </c:pt>
                <c:pt idx="11">
                  <c:v>16</c:v>
                </c:pt>
                <c:pt idx="12">
                  <c:v>16</c:v>
                </c:pt>
                <c:pt idx="13">
                  <c:v>14</c:v>
                </c:pt>
                <c:pt idx="14">
                  <c:v>14</c:v>
                </c:pt>
                <c:pt idx="15">
                  <c:v>11</c:v>
                </c:pt>
                <c:pt idx="16">
                  <c:v>11</c:v>
                </c:pt>
                <c:pt idx="17">
                  <c:v>10</c:v>
                </c:pt>
                <c:pt idx="18">
                  <c:v>12</c:v>
                </c:pt>
                <c:pt idx="19">
                  <c:v>15</c:v>
                </c:pt>
                <c:pt idx="20">
                  <c:v>20</c:v>
                </c:pt>
                <c:pt idx="21">
                  <c:v>19</c:v>
                </c:pt>
                <c:pt idx="22">
                  <c:v>19</c:v>
                </c:pt>
                <c:pt idx="23">
                  <c:v>17</c:v>
                </c:pt>
                <c:pt idx="24">
                  <c:v>13</c:v>
                </c:pt>
                <c:pt idx="25">
                  <c:v>16</c:v>
                </c:pt>
                <c:pt idx="26">
                  <c:v>17</c:v>
                </c:pt>
                <c:pt idx="27">
                  <c:v>17</c:v>
                </c:pt>
                <c:pt idx="28">
                  <c:v>17</c:v>
                </c:pt>
                <c:pt idx="29">
                  <c:v>17</c:v>
                </c:pt>
                <c:pt idx="30">
                  <c:v>20</c:v>
                </c:pt>
                <c:pt idx="31">
                  <c:v>20</c:v>
                </c:pt>
                <c:pt idx="32">
                  <c:v>18</c:v>
                </c:pt>
                <c:pt idx="33">
                  <c:v>15</c:v>
                </c:pt>
                <c:pt idx="34">
                  <c:v>17</c:v>
                </c:pt>
                <c:pt idx="35">
                  <c:v>14</c:v>
                </c:pt>
                <c:pt idx="36">
                  <c:v>13</c:v>
                </c:pt>
                <c:pt idx="37">
                  <c:v>16</c:v>
                </c:pt>
                <c:pt idx="38">
                  <c:v>15</c:v>
                </c:pt>
              </c:numCache>
            </c:numRef>
          </c:val>
          <c:smooth val="0"/>
          <c:extLst>
            <c:ext xmlns:c16="http://schemas.microsoft.com/office/drawing/2014/chart" uri="{C3380CC4-5D6E-409C-BE32-E72D297353CC}">
              <c16:uniqueId val="{00000003-0F02-4F41-B439-4FC4652DDF0A}"/>
            </c:ext>
          </c:extLst>
        </c:ser>
        <c:dLbls>
          <c:showLegendKey val="0"/>
          <c:showVal val="0"/>
          <c:showCatName val="0"/>
          <c:showSerName val="0"/>
          <c:showPercent val="0"/>
          <c:showBubbleSize val="0"/>
        </c:dLbls>
        <c:smooth val="0"/>
        <c:axId val="602098463"/>
        <c:axId val="603952287"/>
      </c:lineChart>
      <c:dateAx>
        <c:axId val="602098463"/>
        <c:scaling>
          <c:orientation val="minMax"/>
          <c:max val="43435"/>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cs-CZ" sz="1600" dirty="0"/>
                  <a:t>Měsíc a rok</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title>
        <c:numFmt formatCode="mmm\-yy" sourceLinked="1"/>
        <c:majorTickMark val="none"/>
        <c:minorTickMark val="none"/>
        <c:tickLblPos val="low"/>
        <c:spPr>
          <a:noFill/>
          <a:ln w="25400" cap="flat" cmpd="sng" algn="ctr">
            <a:solidFill>
              <a:schemeClr val="tx1">
                <a:lumMod val="15000"/>
                <a:lumOff val="85000"/>
              </a:schemeClr>
            </a:solidFill>
            <a:round/>
          </a:ln>
          <a:effectLst/>
        </c:spPr>
        <c:txPr>
          <a:bodyPr rot="-5400000" spcFirstLastPara="1" vertOverflow="ellipsis"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cs-CZ"/>
          </a:p>
        </c:txPr>
        <c:crossAx val="603952287"/>
        <c:crosses val="autoZero"/>
        <c:auto val="1"/>
        <c:lblOffset val="100"/>
        <c:baseTimeUnit val="months"/>
        <c:majorUnit val="3"/>
        <c:majorTimeUnit val="months"/>
      </c:dateAx>
      <c:valAx>
        <c:axId val="603952287"/>
        <c:scaling>
          <c:orientation val="minMax"/>
          <c:max val="35"/>
          <c:min val="0"/>
        </c:scaling>
        <c:delete val="0"/>
        <c:axPos val="l"/>
        <c:majorGridlines>
          <c:spPr>
            <a:ln w="25400"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cs-CZ" sz="1600" dirty="0"/>
                  <a:t>Počet projektů</a:t>
                </a:r>
              </a:p>
            </c:rich>
          </c:tx>
          <c:layout>
            <c:manualLayout>
              <c:xMode val="edge"/>
              <c:yMode val="edge"/>
              <c:x val="6.054745489194321E-4"/>
              <c:y val="0.19597127847173587"/>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cs-CZ"/>
          </a:p>
        </c:txPr>
        <c:crossAx val="602098463"/>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96019208798043"/>
          <c:y val="3.1188709553188806E-2"/>
          <c:w val="0.59619711162017452"/>
          <c:h val="0.62698214072426117"/>
        </c:manualLayout>
      </c:layout>
      <c:barChart>
        <c:barDir val="bar"/>
        <c:grouping val="clustered"/>
        <c:varyColors val="1"/>
        <c:ser>
          <c:idx val="0"/>
          <c:order val="0"/>
          <c:tx>
            <c:strRef>
              <c:f>List1!$B$1</c:f>
              <c:strCache>
                <c:ptCount val="1"/>
                <c:pt idx="0">
                  <c:v>Žadatelé (CZ)</c:v>
                </c:pt>
              </c:strCache>
            </c:strRef>
          </c:tx>
          <c:spPr>
            <a:solidFill>
              <a:schemeClr val="accent2"/>
            </a:solidFill>
            <a:ln>
              <a:noFill/>
            </a:ln>
            <a:effectLst/>
          </c:spPr>
          <c:invertIfNegative val="0"/>
          <c:cat>
            <c:strRef>
              <c:f>List1!$A$2:$A$5</c:f>
              <c:strCache>
                <c:ptCount val="4"/>
                <c:pt idx="0">
                  <c:v>kraj, obec nebo svazek obcí</c:v>
                </c:pt>
                <c:pt idx="1">
                  <c:v>příspěvková organizace nebo
 spol. ovládaná samosprávou</c:v>
                </c:pt>
                <c:pt idx="2">
                  <c:v>   spolek nebo obecně
prospěšná společnost</c:v>
                </c:pt>
                <c:pt idx="3">
                  <c:v>ostatní</c:v>
                </c:pt>
              </c:strCache>
            </c:strRef>
          </c:cat>
          <c:val>
            <c:numRef>
              <c:f>List1!$B$2:$B$5</c:f>
              <c:numCache>
                <c:formatCode>General</c:formatCode>
                <c:ptCount val="4"/>
                <c:pt idx="0">
                  <c:v>48</c:v>
                </c:pt>
                <c:pt idx="1">
                  <c:v>22</c:v>
                </c:pt>
                <c:pt idx="2">
                  <c:v>44</c:v>
                </c:pt>
                <c:pt idx="3">
                  <c:v>18</c:v>
                </c:pt>
              </c:numCache>
            </c:numRef>
          </c:val>
          <c:extLst>
            <c:ext xmlns:c16="http://schemas.microsoft.com/office/drawing/2014/chart" uri="{C3380CC4-5D6E-409C-BE32-E72D297353CC}">
              <c16:uniqueId val="{00000000-7993-4B94-AE41-D4EEDFB99D3A}"/>
            </c:ext>
          </c:extLst>
        </c:ser>
        <c:ser>
          <c:idx val="1"/>
          <c:order val="1"/>
          <c:tx>
            <c:strRef>
              <c:f>List1!$C$1</c:f>
              <c:strCache>
                <c:ptCount val="1"/>
                <c:pt idx="0">
                  <c:v>Partneři (SN)</c:v>
                </c:pt>
              </c:strCache>
            </c:strRef>
          </c:tx>
          <c:spPr>
            <a:solidFill>
              <a:schemeClr val="accent4"/>
            </a:solidFill>
            <a:ln>
              <a:noFill/>
            </a:ln>
            <a:effectLst/>
          </c:spPr>
          <c:invertIfNegative val="0"/>
          <c:cat>
            <c:strRef>
              <c:f>List1!$A$2:$A$5</c:f>
              <c:strCache>
                <c:ptCount val="4"/>
                <c:pt idx="0">
                  <c:v>kraj, obec nebo svazek obcí</c:v>
                </c:pt>
                <c:pt idx="1">
                  <c:v>příspěvková organizace nebo
 spol. ovládaná samosprávou</c:v>
                </c:pt>
                <c:pt idx="2">
                  <c:v>   spolek nebo obecně
prospěšná společnost</c:v>
                </c:pt>
                <c:pt idx="3">
                  <c:v>ostatní</c:v>
                </c:pt>
              </c:strCache>
            </c:strRef>
          </c:cat>
          <c:val>
            <c:numRef>
              <c:f>List1!$C$2:$C$5</c:f>
              <c:numCache>
                <c:formatCode>General</c:formatCode>
                <c:ptCount val="4"/>
                <c:pt idx="0">
                  <c:v>50</c:v>
                </c:pt>
                <c:pt idx="1">
                  <c:v>24</c:v>
                </c:pt>
                <c:pt idx="2">
                  <c:v>53</c:v>
                </c:pt>
                <c:pt idx="3">
                  <c:v>5</c:v>
                </c:pt>
              </c:numCache>
            </c:numRef>
          </c:val>
          <c:extLst>
            <c:ext xmlns:c16="http://schemas.microsoft.com/office/drawing/2014/chart" uri="{C3380CC4-5D6E-409C-BE32-E72D297353CC}">
              <c16:uniqueId val="{00000001-7993-4B94-AE41-D4EEDFB99D3A}"/>
            </c:ext>
          </c:extLst>
        </c:ser>
        <c:dLbls>
          <c:showLegendKey val="0"/>
          <c:showVal val="0"/>
          <c:showCatName val="0"/>
          <c:showSerName val="0"/>
          <c:showPercent val="0"/>
          <c:showBubbleSize val="0"/>
        </c:dLbls>
        <c:gapWidth val="100"/>
        <c:overlap val="-15"/>
        <c:axId val="758366720"/>
        <c:axId val="924085472"/>
      </c:barChart>
      <c:catAx>
        <c:axId val="758366720"/>
        <c:scaling>
          <c:orientation val="maxMin"/>
        </c:scaling>
        <c:delete val="0"/>
        <c:axPos val="l"/>
        <c:title>
          <c:tx>
            <c:rich>
              <a:bodyPr/>
              <a:lstStyle/>
              <a:p>
                <a:pPr algn="ctr" rtl="0">
                  <a:defRPr lang="cs-CZ" sz="1600" b="0" i="0" u="none" strike="noStrike" kern="1200" baseline="0" dirty="0" smtClean="0">
                    <a:solidFill>
                      <a:prstClr val="black">
                        <a:lumMod val="65000"/>
                        <a:lumOff val="35000"/>
                      </a:prstClr>
                    </a:solidFill>
                    <a:latin typeface="+mn-lt"/>
                    <a:ea typeface="+mn-ea"/>
                    <a:cs typeface="+mn-cs"/>
                  </a:defRPr>
                </a:pPr>
                <a:r>
                  <a:rPr lang="cs-CZ" sz="1600" b="0" i="0" u="none" strike="noStrike" kern="1200" baseline="0" dirty="0">
                    <a:solidFill>
                      <a:prstClr val="black">
                        <a:lumMod val="65000"/>
                        <a:lumOff val="35000"/>
                      </a:prstClr>
                    </a:solidFill>
                    <a:latin typeface="+mn-lt"/>
                    <a:ea typeface="+mn-ea"/>
                    <a:cs typeface="+mn-cs"/>
                  </a:rPr>
                  <a:t>Právní forma</a:t>
                </a:r>
              </a:p>
            </c:rich>
          </c:tx>
          <c:layout>
            <c:manualLayout>
              <c:xMode val="edge"/>
              <c:yMode val="edge"/>
              <c:x val="0"/>
              <c:y val="0.22156240476783165"/>
            </c:manualLayout>
          </c:layout>
          <c:overlay val="0"/>
        </c:title>
        <c:numFmt formatCode="General" sourceLinked="1"/>
        <c:majorTickMark val="none"/>
        <c:minorTickMark val="none"/>
        <c:tickLblPos val="nextTo"/>
        <c:spPr>
          <a:ln w="25400"/>
        </c:spPr>
        <c:txPr>
          <a:bodyPr rot="-60000000" vert="horz"/>
          <a:lstStyle/>
          <a:p>
            <a:pPr algn="ctr">
              <a:defRPr lang="en-US" sz="2000" b="0" i="0" u="none" strike="noStrike" kern="1200" baseline="0">
                <a:solidFill>
                  <a:schemeClr val="tx1">
                    <a:lumMod val="65000"/>
                    <a:lumOff val="35000"/>
                  </a:schemeClr>
                </a:solidFill>
                <a:latin typeface="+mn-lt"/>
                <a:ea typeface="+mn-ea"/>
                <a:cs typeface="+mn-cs"/>
              </a:defRPr>
            </a:pPr>
            <a:endParaRPr lang="cs-CZ"/>
          </a:p>
        </c:txPr>
        <c:crossAx val="924085472"/>
        <c:crosses val="autoZero"/>
        <c:auto val="1"/>
        <c:lblAlgn val="ctr"/>
        <c:lblOffset val="100"/>
        <c:noMultiLvlLbl val="0"/>
      </c:catAx>
      <c:valAx>
        <c:axId val="924085472"/>
        <c:scaling>
          <c:orientation val="minMax"/>
        </c:scaling>
        <c:delete val="0"/>
        <c:axPos val="b"/>
        <c:majorGridlines>
          <c:spPr>
            <a:ln w="25400" cap="flat" cmpd="sng" algn="ctr">
              <a:solidFill>
                <a:schemeClr val="tx1">
                  <a:lumMod val="15000"/>
                  <a:lumOff val="85000"/>
                </a:schemeClr>
              </a:solidFill>
              <a:round/>
            </a:ln>
            <a:effectLst/>
          </c:spPr>
        </c:majorGridlines>
        <c:title>
          <c:tx>
            <c:rich>
              <a:bodyPr/>
              <a:lstStyle/>
              <a:p>
                <a:pPr>
                  <a:defRPr lang="cs-CZ" sz="1600" b="0" i="0" u="none" strike="noStrike" kern="1200" baseline="0" dirty="0" smtClean="0">
                    <a:solidFill>
                      <a:prstClr val="black">
                        <a:lumMod val="65000"/>
                        <a:lumOff val="35000"/>
                      </a:prstClr>
                    </a:solidFill>
                    <a:latin typeface="+mn-lt"/>
                    <a:ea typeface="+mn-ea"/>
                    <a:cs typeface="+mn-cs"/>
                  </a:defRPr>
                </a:pPr>
                <a:r>
                  <a:rPr lang="cs-CZ" sz="1600" b="0" i="0" u="none" strike="noStrike" kern="1200" baseline="0" dirty="0">
                    <a:solidFill>
                      <a:prstClr val="black">
                        <a:lumMod val="65000"/>
                        <a:lumOff val="35000"/>
                      </a:prstClr>
                    </a:solidFill>
                    <a:latin typeface="+mn-lt"/>
                    <a:ea typeface="+mn-ea"/>
                    <a:cs typeface="+mn-cs"/>
                  </a:rPr>
                  <a:t>Počet projektů</a:t>
                </a:r>
              </a:p>
            </c:rich>
          </c:tx>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cs-CZ"/>
          </a:p>
        </c:txPr>
        <c:crossAx val="758366720"/>
        <c:crosses val="max"/>
        <c:crossBetween val="between"/>
        <c:majorUnit val="10"/>
      </c:val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cs-CZ"/>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95126773258909"/>
          <c:y val="0.10421540302576633"/>
          <c:w val="0.61547235187470006"/>
          <c:h val="0.66029240186429627"/>
        </c:manualLayout>
      </c:layout>
      <c:barChart>
        <c:barDir val="bar"/>
        <c:grouping val="clustered"/>
        <c:varyColors val="0"/>
        <c:ser>
          <c:idx val="0"/>
          <c:order val="0"/>
          <c:tx>
            <c:strRef>
              <c:f>List1!$B$1</c:f>
              <c:strCache>
                <c:ptCount val="1"/>
                <c:pt idx="0">
                  <c:v>Průměrný poměr</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058A-4394-B6F7-D49AA4BD6C36}"/>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058A-4394-B6F7-D49AA4BD6C36}"/>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058A-4394-B6F7-D49AA4BD6C36}"/>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7-058A-4394-B6F7-D49AA4BD6C36}"/>
              </c:ext>
            </c:extLst>
          </c:dPt>
          <c:cat>
            <c:strRef>
              <c:f>List1!$A$2:$A$6</c:f>
              <c:strCache>
                <c:ptCount val="5"/>
                <c:pt idx="0">
                  <c:v>Nisa</c:v>
                </c:pt>
                <c:pt idx="1">
                  <c:v>Labe</c:v>
                </c:pt>
                <c:pt idx="2">
                  <c:v>Krušnohoří CZ</c:v>
                </c:pt>
                <c:pt idx="3">
                  <c:v>Krušnohoří SN</c:v>
                </c:pt>
                <c:pt idx="4">
                  <c:v>všechny euroregiony</c:v>
                </c:pt>
              </c:strCache>
            </c:strRef>
          </c:cat>
          <c:val>
            <c:numRef>
              <c:f>List1!$B$2:$B$6</c:f>
              <c:numCache>
                <c:formatCode>0.00</c:formatCode>
                <c:ptCount val="5"/>
                <c:pt idx="0">
                  <c:v>1.42</c:v>
                </c:pt>
                <c:pt idx="1">
                  <c:v>2.25</c:v>
                </c:pt>
                <c:pt idx="2">
                  <c:v>2.57</c:v>
                </c:pt>
                <c:pt idx="3">
                  <c:v>2.04</c:v>
                </c:pt>
                <c:pt idx="4">
                  <c:v>2.02</c:v>
                </c:pt>
              </c:numCache>
            </c:numRef>
          </c:val>
          <c:extLst>
            <c:ext xmlns:c16="http://schemas.microsoft.com/office/drawing/2014/chart" uri="{C3380CC4-5D6E-409C-BE32-E72D297353CC}">
              <c16:uniqueId val="{00000008-058A-4394-B6F7-D49AA4BD6C36}"/>
            </c:ext>
          </c:extLst>
        </c:ser>
        <c:dLbls>
          <c:showLegendKey val="0"/>
          <c:showVal val="0"/>
          <c:showCatName val="0"/>
          <c:showSerName val="0"/>
          <c:showPercent val="0"/>
          <c:showBubbleSize val="0"/>
        </c:dLbls>
        <c:gapWidth val="100"/>
        <c:axId val="345836495"/>
        <c:axId val="1969605167"/>
      </c:barChart>
      <c:catAx>
        <c:axId val="345836495"/>
        <c:scaling>
          <c:orientation val="maxMin"/>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cs-CZ" sz="1600" dirty="0"/>
                  <a:t>Euroregion</a:t>
                </a:r>
              </a:p>
            </c:rich>
          </c:tx>
          <c:layout>
            <c:manualLayout>
              <c:xMode val="edge"/>
              <c:yMode val="edge"/>
              <c:x val="0"/>
              <c:y val="0.41487995414946838"/>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cs-CZ"/>
          </a:p>
        </c:txPr>
        <c:crossAx val="1969605167"/>
        <c:crosses val="autoZero"/>
        <c:auto val="1"/>
        <c:lblAlgn val="ctr"/>
        <c:lblOffset val="100"/>
        <c:noMultiLvlLbl val="0"/>
      </c:catAx>
      <c:valAx>
        <c:axId val="1969605167"/>
        <c:scaling>
          <c:orientation val="minMax"/>
          <c:max val="2.7"/>
          <c:min val="1"/>
        </c:scaling>
        <c:delete val="0"/>
        <c:axPos val="b"/>
        <c:majorGridlines>
          <c:spPr>
            <a:ln w="25400"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cs-CZ" sz="1600" dirty="0"/>
                  <a:t>Poměr počtu osob z Česka a Saska</a:t>
                </a:r>
              </a:p>
            </c:rich>
          </c:tx>
          <c:layout>
            <c:manualLayout>
              <c:xMode val="edge"/>
              <c:yMode val="edge"/>
              <c:x val="0.45388682365760613"/>
              <c:y val="0.9525174236304462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title>
        <c:numFmt formatCode="0.0#\ \:\ \1"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cs-CZ"/>
          </a:p>
        </c:txPr>
        <c:crossAx val="345836495"/>
        <c:crosses val="max"/>
        <c:crossBetween val="between"/>
        <c:maj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CF79C074-EE6F-483B-9E73-788DB568C9E1}" type="doc">
      <dgm:prSet loTypeId="urn:microsoft.com/office/officeart/2005/8/layout/process4" loCatId="process" qsTypeId="urn:microsoft.com/office/officeart/2005/8/quickstyle/simple2" qsCatId="simple" csTypeId="urn:microsoft.com/office/officeart/2005/8/colors/colorful1" csCatId="colorful" phldr="1"/>
      <dgm:spPr/>
      <dgm:t>
        <a:bodyPr/>
        <a:lstStyle/>
        <a:p>
          <a:endParaRPr lang="en-US"/>
        </a:p>
      </dgm:t>
    </dgm:pt>
    <dgm:pt modelId="{A55E37F5-E094-42A6-B000-58459595189C}">
      <dgm:prSet custT="1"/>
      <dgm:spPr/>
      <dgm:t>
        <a:bodyPr/>
        <a:lstStyle/>
        <a:p>
          <a:r>
            <a:rPr lang="cs-CZ" sz="3200" baseline="0" dirty="0"/>
            <a:t>Analýza projektů v rámci fondů malých projektů</a:t>
          </a:r>
          <a:endParaRPr lang="en-US" sz="3200" dirty="0"/>
        </a:p>
      </dgm:t>
    </dgm:pt>
    <dgm:pt modelId="{79310950-49E3-4645-8D52-1DE555B85875}" type="parTrans" cxnId="{E4418665-64F5-4FA0-96B4-3DC44664FD59}">
      <dgm:prSet/>
      <dgm:spPr/>
      <dgm:t>
        <a:bodyPr/>
        <a:lstStyle/>
        <a:p>
          <a:endParaRPr lang="en-US"/>
        </a:p>
      </dgm:t>
    </dgm:pt>
    <dgm:pt modelId="{55A7270D-81C1-4198-B10D-79CEC25B13D7}" type="sibTrans" cxnId="{E4418665-64F5-4FA0-96B4-3DC44664FD59}">
      <dgm:prSet/>
      <dgm:spPr/>
      <dgm:t>
        <a:bodyPr/>
        <a:lstStyle/>
        <a:p>
          <a:endParaRPr lang="en-US"/>
        </a:p>
      </dgm:t>
    </dgm:pt>
    <dgm:pt modelId="{638D3BEA-03EC-40CB-BC25-7254EBBBBB3E}">
      <dgm:prSet/>
      <dgm:spPr/>
      <dgm:t>
        <a:bodyPr/>
        <a:lstStyle/>
        <a:p>
          <a:r>
            <a:rPr lang="cs-CZ" baseline="0" dirty="0"/>
            <a:t>Vzájemné porovnání fondů malých projektů</a:t>
          </a:r>
          <a:endParaRPr lang="en-US" dirty="0"/>
        </a:p>
      </dgm:t>
    </dgm:pt>
    <dgm:pt modelId="{237B65C5-3B0F-4D40-8888-C9E5972EAF7E}" type="parTrans" cxnId="{A6FDBCD3-F10E-4192-8BA3-178C91AD0EF9}">
      <dgm:prSet/>
      <dgm:spPr/>
      <dgm:t>
        <a:bodyPr/>
        <a:lstStyle/>
        <a:p>
          <a:endParaRPr lang="en-US"/>
        </a:p>
      </dgm:t>
    </dgm:pt>
    <dgm:pt modelId="{539A3933-01DA-4F30-883D-57613E98E010}" type="sibTrans" cxnId="{A6FDBCD3-F10E-4192-8BA3-178C91AD0EF9}">
      <dgm:prSet/>
      <dgm:spPr/>
      <dgm:t>
        <a:bodyPr/>
        <a:lstStyle/>
        <a:p>
          <a:endParaRPr lang="en-US"/>
        </a:p>
      </dgm:t>
    </dgm:pt>
    <dgm:pt modelId="{6EAD680E-0537-45CD-B0C4-66ECE2633F17}">
      <dgm:prSet custT="1"/>
      <dgm:spPr/>
      <dgm:t>
        <a:bodyPr/>
        <a:lstStyle/>
        <a:p>
          <a:r>
            <a:rPr lang="cs-CZ" sz="3200" baseline="0" dirty="0"/>
            <a:t>Vytvoření přehledu pro Euroregion Nisa</a:t>
          </a:r>
          <a:endParaRPr lang="en-US" sz="3200" dirty="0"/>
        </a:p>
      </dgm:t>
    </dgm:pt>
    <dgm:pt modelId="{9AA6138E-0258-4CC5-B187-D29437956B33}" type="parTrans" cxnId="{3CF0F036-89A7-4B18-B17C-285802BA9440}">
      <dgm:prSet/>
      <dgm:spPr/>
      <dgm:t>
        <a:bodyPr/>
        <a:lstStyle/>
        <a:p>
          <a:endParaRPr lang="en-US"/>
        </a:p>
      </dgm:t>
    </dgm:pt>
    <dgm:pt modelId="{903C66B5-B508-448D-8044-0370F3A597D3}" type="sibTrans" cxnId="{3CF0F036-89A7-4B18-B17C-285802BA9440}">
      <dgm:prSet/>
      <dgm:spPr/>
      <dgm:t>
        <a:bodyPr/>
        <a:lstStyle/>
        <a:p>
          <a:endParaRPr lang="en-US"/>
        </a:p>
      </dgm:t>
    </dgm:pt>
    <dgm:pt modelId="{3097B9A6-C8CC-4F1E-A1CF-AA91BC7A2213}" type="pres">
      <dgm:prSet presAssocID="{CF79C074-EE6F-483B-9E73-788DB568C9E1}" presName="Name0" presStyleCnt="0">
        <dgm:presLayoutVars>
          <dgm:dir/>
          <dgm:animLvl val="lvl"/>
          <dgm:resizeHandles val="exact"/>
        </dgm:presLayoutVars>
      </dgm:prSet>
      <dgm:spPr/>
    </dgm:pt>
    <dgm:pt modelId="{F6C8AC69-82B3-401B-BCA2-F16B980A4C9F}" type="pres">
      <dgm:prSet presAssocID="{6EAD680E-0537-45CD-B0C4-66ECE2633F17}" presName="boxAndChildren" presStyleCnt="0"/>
      <dgm:spPr/>
    </dgm:pt>
    <dgm:pt modelId="{5EF4BC11-35DA-40BC-98A7-3FFFF6EDE36E}" type="pres">
      <dgm:prSet presAssocID="{6EAD680E-0537-45CD-B0C4-66ECE2633F17}" presName="parentTextBox" presStyleLbl="node1" presStyleIdx="0" presStyleCnt="3"/>
      <dgm:spPr/>
    </dgm:pt>
    <dgm:pt modelId="{D3E364FE-7707-4355-9299-09961A4994AE}" type="pres">
      <dgm:prSet presAssocID="{539A3933-01DA-4F30-883D-57613E98E010}" presName="sp" presStyleCnt="0"/>
      <dgm:spPr/>
    </dgm:pt>
    <dgm:pt modelId="{547783B8-59D8-45EA-B8BC-76E3B009EB4B}" type="pres">
      <dgm:prSet presAssocID="{638D3BEA-03EC-40CB-BC25-7254EBBBBB3E}" presName="arrowAndChildren" presStyleCnt="0"/>
      <dgm:spPr/>
    </dgm:pt>
    <dgm:pt modelId="{7DBF5625-C329-4A32-B0D8-35875DB0296E}" type="pres">
      <dgm:prSet presAssocID="{638D3BEA-03EC-40CB-BC25-7254EBBBBB3E}" presName="parentTextArrow" presStyleLbl="node1" presStyleIdx="1" presStyleCnt="3"/>
      <dgm:spPr/>
    </dgm:pt>
    <dgm:pt modelId="{DACFAC7E-D46B-42B5-9634-E6F648003F76}" type="pres">
      <dgm:prSet presAssocID="{55A7270D-81C1-4198-B10D-79CEC25B13D7}" presName="sp" presStyleCnt="0"/>
      <dgm:spPr/>
    </dgm:pt>
    <dgm:pt modelId="{931345E4-34B0-4A5B-B495-425848FACD8C}" type="pres">
      <dgm:prSet presAssocID="{A55E37F5-E094-42A6-B000-58459595189C}" presName="arrowAndChildren" presStyleCnt="0"/>
      <dgm:spPr/>
    </dgm:pt>
    <dgm:pt modelId="{BDB386B6-FB44-493C-996D-344DCF8F84C0}" type="pres">
      <dgm:prSet presAssocID="{A55E37F5-E094-42A6-B000-58459595189C}" presName="parentTextArrow" presStyleLbl="node1" presStyleIdx="2" presStyleCnt="3"/>
      <dgm:spPr/>
    </dgm:pt>
  </dgm:ptLst>
  <dgm:cxnLst>
    <dgm:cxn modelId="{425CAF33-9E69-4305-BED5-719E928826DD}" type="presOf" srcId="{A55E37F5-E094-42A6-B000-58459595189C}" destId="{BDB386B6-FB44-493C-996D-344DCF8F84C0}" srcOrd="0" destOrd="0" presId="urn:microsoft.com/office/officeart/2005/8/layout/process4"/>
    <dgm:cxn modelId="{3CF0F036-89A7-4B18-B17C-285802BA9440}" srcId="{CF79C074-EE6F-483B-9E73-788DB568C9E1}" destId="{6EAD680E-0537-45CD-B0C4-66ECE2633F17}" srcOrd="2" destOrd="0" parTransId="{9AA6138E-0258-4CC5-B187-D29437956B33}" sibTransId="{903C66B5-B508-448D-8044-0370F3A597D3}"/>
    <dgm:cxn modelId="{E4418665-64F5-4FA0-96B4-3DC44664FD59}" srcId="{CF79C074-EE6F-483B-9E73-788DB568C9E1}" destId="{A55E37F5-E094-42A6-B000-58459595189C}" srcOrd="0" destOrd="0" parTransId="{79310950-49E3-4645-8D52-1DE555B85875}" sibTransId="{55A7270D-81C1-4198-B10D-79CEC25B13D7}"/>
    <dgm:cxn modelId="{77C6CD90-20DB-40CB-ABCF-B069A8F606F6}" type="presOf" srcId="{6EAD680E-0537-45CD-B0C4-66ECE2633F17}" destId="{5EF4BC11-35DA-40BC-98A7-3FFFF6EDE36E}" srcOrd="0" destOrd="0" presId="urn:microsoft.com/office/officeart/2005/8/layout/process4"/>
    <dgm:cxn modelId="{6080DEC0-5DF6-499B-9970-6DDC283C2134}" type="presOf" srcId="{638D3BEA-03EC-40CB-BC25-7254EBBBBB3E}" destId="{7DBF5625-C329-4A32-B0D8-35875DB0296E}" srcOrd="0" destOrd="0" presId="urn:microsoft.com/office/officeart/2005/8/layout/process4"/>
    <dgm:cxn modelId="{A6FDBCD3-F10E-4192-8BA3-178C91AD0EF9}" srcId="{CF79C074-EE6F-483B-9E73-788DB568C9E1}" destId="{638D3BEA-03EC-40CB-BC25-7254EBBBBB3E}" srcOrd="1" destOrd="0" parTransId="{237B65C5-3B0F-4D40-8888-C9E5972EAF7E}" sibTransId="{539A3933-01DA-4F30-883D-57613E98E010}"/>
    <dgm:cxn modelId="{28B766F0-063F-40A9-958E-69DF3554A4A6}" type="presOf" srcId="{CF79C074-EE6F-483B-9E73-788DB568C9E1}" destId="{3097B9A6-C8CC-4F1E-A1CF-AA91BC7A2213}" srcOrd="0" destOrd="0" presId="urn:microsoft.com/office/officeart/2005/8/layout/process4"/>
    <dgm:cxn modelId="{93F2EAEB-FED3-47D4-BC32-293E2B441882}" type="presParOf" srcId="{3097B9A6-C8CC-4F1E-A1CF-AA91BC7A2213}" destId="{F6C8AC69-82B3-401B-BCA2-F16B980A4C9F}" srcOrd="0" destOrd="0" presId="urn:microsoft.com/office/officeart/2005/8/layout/process4"/>
    <dgm:cxn modelId="{0C9F593F-534E-4E77-81B3-D274DCEBCC2C}" type="presParOf" srcId="{F6C8AC69-82B3-401B-BCA2-F16B980A4C9F}" destId="{5EF4BC11-35DA-40BC-98A7-3FFFF6EDE36E}" srcOrd="0" destOrd="0" presId="urn:microsoft.com/office/officeart/2005/8/layout/process4"/>
    <dgm:cxn modelId="{7450D5BE-C9E7-4C30-9B92-601EC9A632C3}" type="presParOf" srcId="{3097B9A6-C8CC-4F1E-A1CF-AA91BC7A2213}" destId="{D3E364FE-7707-4355-9299-09961A4994AE}" srcOrd="1" destOrd="0" presId="urn:microsoft.com/office/officeart/2005/8/layout/process4"/>
    <dgm:cxn modelId="{BA67BF7D-A173-417D-9E9C-F54E3A4CB627}" type="presParOf" srcId="{3097B9A6-C8CC-4F1E-A1CF-AA91BC7A2213}" destId="{547783B8-59D8-45EA-B8BC-76E3B009EB4B}" srcOrd="2" destOrd="0" presId="urn:microsoft.com/office/officeart/2005/8/layout/process4"/>
    <dgm:cxn modelId="{137C094E-556D-4E8D-9489-AB12E5754A72}" type="presParOf" srcId="{547783B8-59D8-45EA-B8BC-76E3B009EB4B}" destId="{7DBF5625-C329-4A32-B0D8-35875DB0296E}" srcOrd="0" destOrd="0" presId="urn:microsoft.com/office/officeart/2005/8/layout/process4"/>
    <dgm:cxn modelId="{916A3C2A-32D5-4445-BE60-427EECCA2CAD}" type="presParOf" srcId="{3097B9A6-C8CC-4F1E-A1CF-AA91BC7A2213}" destId="{DACFAC7E-D46B-42B5-9634-E6F648003F76}" srcOrd="3" destOrd="0" presId="urn:microsoft.com/office/officeart/2005/8/layout/process4"/>
    <dgm:cxn modelId="{FFF97D87-C57A-45AF-9073-D9FA2BA4BAA9}" type="presParOf" srcId="{3097B9A6-C8CC-4F1E-A1CF-AA91BC7A2213}" destId="{931345E4-34B0-4A5B-B495-425848FACD8C}" srcOrd="4" destOrd="0" presId="urn:microsoft.com/office/officeart/2005/8/layout/process4"/>
    <dgm:cxn modelId="{24EB0D3B-A912-4D28-B14F-BC43617444ED}" type="presParOf" srcId="{931345E4-34B0-4A5B-B495-425848FACD8C}" destId="{BDB386B6-FB44-493C-996D-344DCF8F84C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E3330A-4FD0-43F2-9AC0-6FC50369D1B6}"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3C1C021-0CB8-4DAD-B53F-14F38C8F981B}">
      <dgm:prSet custT="1"/>
      <dgm:spPr/>
      <dgm:t>
        <a:bodyPr/>
        <a:lstStyle/>
        <a:p>
          <a:r>
            <a:rPr lang="cs-CZ" sz="3200" baseline="0"/>
            <a:t>Studium dokumentů </a:t>
          </a:r>
          <a:endParaRPr lang="en-US" sz="3200" dirty="0"/>
        </a:p>
      </dgm:t>
    </dgm:pt>
    <dgm:pt modelId="{DB9266FC-12A9-4FBA-A5F8-4E17AD61B78F}" type="parTrans" cxnId="{E45210EC-59A3-4C0E-A05B-3383BEA31C68}">
      <dgm:prSet/>
      <dgm:spPr/>
      <dgm:t>
        <a:bodyPr/>
        <a:lstStyle/>
        <a:p>
          <a:endParaRPr lang="en-US" sz="2400"/>
        </a:p>
      </dgm:t>
    </dgm:pt>
    <dgm:pt modelId="{579563EF-64B4-4CBE-9EE1-2A2B8DC4F132}" type="sibTrans" cxnId="{E45210EC-59A3-4C0E-A05B-3383BEA31C68}">
      <dgm:prSet/>
      <dgm:spPr/>
      <dgm:t>
        <a:bodyPr/>
        <a:lstStyle/>
        <a:p>
          <a:endParaRPr lang="en-US" sz="2400"/>
        </a:p>
      </dgm:t>
    </dgm:pt>
    <dgm:pt modelId="{D8C78E7B-854E-4F57-B961-64B43A5273F1}">
      <dgm:prSet custT="1"/>
      <dgm:spPr/>
      <dgm:t>
        <a:bodyPr/>
        <a:lstStyle/>
        <a:p>
          <a:r>
            <a:rPr lang="cs-CZ" sz="3200" baseline="0"/>
            <a:t>Analýza</a:t>
          </a:r>
          <a:endParaRPr lang="en-US" sz="3200"/>
        </a:p>
      </dgm:t>
    </dgm:pt>
    <dgm:pt modelId="{9DA73C90-719B-4FE5-AC6E-37EC417AA533}" type="parTrans" cxnId="{59652F7F-DBBE-4875-926C-E1A4C8CB135A}">
      <dgm:prSet/>
      <dgm:spPr/>
      <dgm:t>
        <a:bodyPr/>
        <a:lstStyle/>
        <a:p>
          <a:endParaRPr lang="en-US" sz="2400"/>
        </a:p>
      </dgm:t>
    </dgm:pt>
    <dgm:pt modelId="{0BAC8D1B-B3AA-4FC1-B802-574293CA69EA}" type="sibTrans" cxnId="{59652F7F-DBBE-4875-926C-E1A4C8CB135A}">
      <dgm:prSet/>
      <dgm:spPr/>
      <dgm:t>
        <a:bodyPr/>
        <a:lstStyle/>
        <a:p>
          <a:endParaRPr lang="en-US" sz="2400"/>
        </a:p>
      </dgm:t>
    </dgm:pt>
    <dgm:pt modelId="{56C4AAFD-FA6B-4498-A57E-C99208FE99DC}">
      <dgm:prSet custT="1"/>
      <dgm:spPr/>
      <dgm:t>
        <a:bodyPr/>
        <a:lstStyle/>
        <a:p>
          <a:r>
            <a:rPr lang="cs-CZ" sz="3200" baseline="0"/>
            <a:t>Deskriptivní metoda</a:t>
          </a:r>
          <a:endParaRPr lang="en-US" sz="3200"/>
        </a:p>
      </dgm:t>
    </dgm:pt>
    <dgm:pt modelId="{B04FF590-4FF1-4A82-9DED-65F0DA81E052}" type="parTrans" cxnId="{13438963-EE51-433C-8F1D-72D839635E57}">
      <dgm:prSet/>
      <dgm:spPr/>
      <dgm:t>
        <a:bodyPr/>
        <a:lstStyle/>
        <a:p>
          <a:endParaRPr lang="en-US" sz="2400"/>
        </a:p>
      </dgm:t>
    </dgm:pt>
    <dgm:pt modelId="{4776950C-D37C-4294-B903-E263DAC415B8}" type="sibTrans" cxnId="{13438963-EE51-433C-8F1D-72D839635E57}">
      <dgm:prSet/>
      <dgm:spPr/>
      <dgm:t>
        <a:bodyPr/>
        <a:lstStyle/>
        <a:p>
          <a:endParaRPr lang="en-US" sz="2400"/>
        </a:p>
      </dgm:t>
    </dgm:pt>
    <dgm:pt modelId="{906940D1-0C5A-4C2D-AC80-A2D0826CD29E}">
      <dgm:prSet custT="1"/>
      <dgm:spPr/>
      <dgm:t>
        <a:bodyPr/>
        <a:lstStyle/>
        <a:p>
          <a:r>
            <a:rPr lang="cs-CZ" sz="3200" baseline="0"/>
            <a:t>Komparativní metoda</a:t>
          </a:r>
          <a:endParaRPr lang="en-US" sz="3200"/>
        </a:p>
      </dgm:t>
    </dgm:pt>
    <dgm:pt modelId="{1D1DFD5E-BFD1-4A00-8EFF-54C292A924B0}" type="parTrans" cxnId="{C4F5D2C3-96AE-4E5D-ABE3-E1DFADC2D82B}">
      <dgm:prSet/>
      <dgm:spPr/>
      <dgm:t>
        <a:bodyPr/>
        <a:lstStyle/>
        <a:p>
          <a:endParaRPr lang="en-US" sz="2400"/>
        </a:p>
      </dgm:t>
    </dgm:pt>
    <dgm:pt modelId="{A99C159B-1565-4B31-8C3D-0CABB43CA80B}" type="sibTrans" cxnId="{C4F5D2C3-96AE-4E5D-ABE3-E1DFADC2D82B}">
      <dgm:prSet/>
      <dgm:spPr/>
      <dgm:t>
        <a:bodyPr/>
        <a:lstStyle/>
        <a:p>
          <a:endParaRPr lang="en-US" sz="2400"/>
        </a:p>
      </dgm:t>
    </dgm:pt>
    <dgm:pt modelId="{159057D0-325A-4344-8D5F-C8327E597645}" type="pres">
      <dgm:prSet presAssocID="{95E3330A-4FD0-43F2-9AC0-6FC50369D1B6}" presName="root" presStyleCnt="0">
        <dgm:presLayoutVars>
          <dgm:dir/>
          <dgm:resizeHandles val="exact"/>
        </dgm:presLayoutVars>
      </dgm:prSet>
      <dgm:spPr/>
    </dgm:pt>
    <dgm:pt modelId="{C0A393AD-1158-42F8-9402-A55DEF5BF343}" type="pres">
      <dgm:prSet presAssocID="{95E3330A-4FD0-43F2-9AC0-6FC50369D1B6}" presName="container" presStyleCnt="0">
        <dgm:presLayoutVars>
          <dgm:dir/>
          <dgm:resizeHandles val="exact"/>
        </dgm:presLayoutVars>
      </dgm:prSet>
      <dgm:spPr/>
    </dgm:pt>
    <dgm:pt modelId="{CA4A10F2-FA69-4889-A636-E8E11F674C76}" type="pres">
      <dgm:prSet presAssocID="{F3C1C021-0CB8-4DAD-B53F-14F38C8F981B}" presName="compNode" presStyleCnt="0"/>
      <dgm:spPr/>
    </dgm:pt>
    <dgm:pt modelId="{61246592-F6FA-4E11-8F0E-22291CC042E6}" type="pres">
      <dgm:prSet presAssocID="{F3C1C021-0CB8-4DAD-B53F-14F38C8F981B}" presName="iconBgRect" presStyleLbl="bgShp" presStyleIdx="0" presStyleCnt="4"/>
      <dgm:spPr/>
    </dgm:pt>
    <dgm:pt modelId="{784CC5D5-8E21-466C-9DE5-820D4CBB7B7A}" type="pres">
      <dgm:prSet presAssocID="{F3C1C021-0CB8-4DAD-B53F-14F38C8F981B}"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rohledávání složky"/>
        </a:ext>
      </dgm:extLst>
    </dgm:pt>
    <dgm:pt modelId="{02288A93-CE08-4CB4-A236-C6AAFA4A0659}" type="pres">
      <dgm:prSet presAssocID="{F3C1C021-0CB8-4DAD-B53F-14F38C8F981B}" presName="spaceRect" presStyleCnt="0"/>
      <dgm:spPr/>
    </dgm:pt>
    <dgm:pt modelId="{B0059DE3-3D20-446E-B07B-7A1B20EA66AD}" type="pres">
      <dgm:prSet presAssocID="{F3C1C021-0CB8-4DAD-B53F-14F38C8F981B}" presName="textRect" presStyleLbl="revTx" presStyleIdx="0" presStyleCnt="4">
        <dgm:presLayoutVars>
          <dgm:chMax val="1"/>
          <dgm:chPref val="1"/>
        </dgm:presLayoutVars>
      </dgm:prSet>
      <dgm:spPr/>
    </dgm:pt>
    <dgm:pt modelId="{3F42BE8E-5E08-4987-8E41-06C5D6B84365}" type="pres">
      <dgm:prSet presAssocID="{579563EF-64B4-4CBE-9EE1-2A2B8DC4F132}" presName="sibTrans" presStyleLbl="sibTrans2D1" presStyleIdx="0" presStyleCnt="0"/>
      <dgm:spPr/>
    </dgm:pt>
    <dgm:pt modelId="{FC09C832-5642-45D6-851D-99CB737817EC}" type="pres">
      <dgm:prSet presAssocID="{D8C78E7B-854E-4F57-B961-64B43A5273F1}" presName="compNode" presStyleCnt="0"/>
      <dgm:spPr/>
    </dgm:pt>
    <dgm:pt modelId="{73E35CB6-A7FF-4980-95D3-DA40B7DB62C7}" type="pres">
      <dgm:prSet presAssocID="{D8C78E7B-854E-4F57-B961-64B43A5273F1}" presName="iconBgRect" presStyleLbl="bgShp" presStyleIdx="1" presStyleCnt="4"/>
      <dgm:spPr/>
    </dgm:pt>
    <dgm:pt modelId="{17794998-AF01-4095-AACD-AC32000869B1}" type="pres">
      <dgm:prSet presAssocID="{D8C78E7B-854E-4F57-B961-64B43A5273F1}"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Výzkum"/>
        </a:ext>
      </dgm:extLst>
    </dgm:pt>
    <dgm:pt modelId="{E0233C73-F9BF-4B09-9726-8FCF26E4F920}" type="pres">
      <dgm:prSet presAssocID="{D8C78E7B-854E-4F57-B961-64B43A5273F1}" presName="spaceRect" presStyleCnt="0"/>
      <dgm:spPr/>
    </dgm:pt>
    <dgm:pt modelId="{CB83EA96-9AB5-4789-8FE3-FD0967F16231}" type="pres">
      <dgm:prSet presAssocID="{D8C78E7B-854E-4F57-B961-64B43A5273F1}" presName="textRect" presStyleLbl="revTx" presStyleIdx="1" presStyleCnt="4">
        <dgm:presLayoutVars>
          <dgm:chMax val="1"/>
          <dgm:chPref val="1"/>
        </dgm:presLayoutVars>
      </dgm:prSet>
      <dgm:spPr/>
    </dgm:pt>
    <dgm:pt modelId="{F927E51F-68CB-40CD-A432-CE5FED0B8D3C}" type="pres">
      <dgm:prSet presAssocID="{0BAC8D1B-B3AA-4FC1-B802-574293CA69EA}" presName="sibTrans" presStyleLbl="sibTrans2D1" presStyleIdx="0" presStyleCnt="0"/>
      <dgm:spPr/>
    </dgm:pt>
    <dgm:pt modelId="{6DDDED9B-94E3-4930-BA2D-3F2059398223}" type="pres">
      <dgm:prSet presAssocID="{56C4AAFD-FA6B-4498-A57E-C99208FE99DC}" presName="compNode" presStyleCnt="0"/>
      <dgm:spPr/>
    </dgm:pt>
    <dgm:pt modelId="{4FFD8F8C-A59F-4D7D-9E07-E65F93F36C5F}" type="pres">
      <dgm:prSet presAssocID="{56C4AAFD-FA6B-4498-A57E-C99208FE99DC}" presName="iconBgRect" presStyleLbl="bgShp" presStyleIdx="2" presStyleCnt="4"/>
      <dgm:spPr/>
    </dgm:pt>
    <dgm:pt modelId="{DD6D86CB-E6AC-477B-A291-702F65980B9C}" type="pres">
      <dgm:prSet presAssocID="{56C4AAFD-FA6B-4498-A57E-C99208FE99DC}"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Pruhový graf"/>
        </a:ext>
      </dgm:extLst>
    </dgm:pt>
    <dgm:pt modelId="{5A1AB763-27F4-4AF6-B9EB-2FBBED7AB634}" type="pres">
      <dgm:prSet presAssocID="{56C4AAFD-FA6B-4498-A57E-C99208FE99DC}" presName="spaceRect" presStyleCnt="0"/>
      <dgm:spPr/>
    </dgm:pt>
    <dgm:pt modelId="{13AFD5CA-6511-4D7D-A4F0-8DE8C0AE7E7B}" type="pres">
      <dgm:prSet presAssocID="{56C4AAFD-FA6B-4498-A57E-C99208FE99DC}" presName="textRect" presStyleLbl="revTx" presStyleIdx="2" presStyleCnt="4">
        <dgm:presLayoutVars>
          <dgm:chMax val="1"/>
          <dgm:chPref val="1"/>
        </dgm:presLayoutVars>
      </dgm:prSet>
      <dgm:spPr/>
    </dgm:pt>
    <dgm:pt modelId="{B9C1DD9D-FB12-4731-9B68-D868BBE35CA5}" type="pres">
      <dgm:prSet presAssocID="{4776950C-D37C-4294-B903-E263DAC415B8}" presName="sibTrans" presStyleLbl="sibTrans2D1" presStyleIdx="0" presStyleCnt="0"/>
      <dgm:spPr/>
    </dgm:pt>
    <dgm:pt modelId="{A4742956-DEA3-4470-9865-57B0BFBDE9A6}" type="pres">
      <dgm:prSet presAssocID="{906940D1-0C5A-4C2D-AC80-A2D0826CD29E}" presName="compNode" presStyleCnt="0"/>
      <dgm:spPr/>
    </dgm:pt>
    <dgm:pt modelId="{E597398A-7DDA-4902-9FCE-FF2DAD467C5E}" type="pres">
      <dgm:prSet presAssocID="{906940D1-0C5A-4C2D-AC80-A2D0826CD29E}" presName="iconBgRect" presStyleLbl="bgShp" presStyleIdx="3" presStyleCnt="4"/>
      <dgm:spPr/>
    </dgm:pt>
    <dgm:pt modelId="{CD077245-2D7C-4D1C-877D-D1AC4F3F7664}" type="pres">
      <dgm:prSet presAssocID="{906940D1-0C5A-4C2D-AC80-A2D0826CD29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Vennův diagram"/>
        </a:ext>
      </dgm:extLst>
    </dgm:pt>
    <dgm:pt modelId="{510C2BCB-3E6F-4B3E-A842-07081D9CAA32}" type="pres">
      <dgm:prSet presAssocID="{906940D1-0C5A-4C2D-AC80-A2D0826CD29E}" presName="spaceRect" presStyleCnt="0"/>
      <dgm:spPr/>
    </dgm:pt>
    <dgm:pt modelId="{7FEB006E-540E-4C41-A515-B2D450276A62}" type="pres">
      <dgm:prSet presAssocID="{906940D1-0C5A-4C2D-AC80-A2D0826CD29E}" presName="textRect" presStyleLbl="revTx" presStyleIdx="3" presStyleCnt="4">
        <dgm:presLayoutVars>
          <dgm:chMax val="1"/>
          <dgm:chPref val="1"/>
        </dgm:presLayoutVars>
      </dgm:prSet>
      <dgm:spPr/>
    </dgm:pt>
  </dgm:ptLst>
  <dgm:cxnLst>
    <dgm:cxn modelId="{E1BA8606-5A99-4546-B2A8-8F60DCCF7F4A}" type="presOf" srcId="{4776950C-D37C-4294-B903-E263DAC415B8}" destId="{B9C1DD9D-FB12-4731-9B68-D868BBE35CA5}" srcOrd="0" destOrd="0" presId="urn:microsoft.com/office/officeart/2018/2/layout/IconCircleList"/>
    <dgm:cxn modelId="{13438963-EE51-433C-8F1D-72D839635E57}" srcId="{95E3330A-4FD0-43F2-9AC0-6FC50369D1B6}" destId="{56C4AAFD-FA6B-4498-A57E-C99208FE99DC}" srcOrd="2" destOrd="0" parTransId="{B04FF590-4FF1-4A82-9DED-65F0DA81E052}" sibTransId="{4776950C-D37C-4294-B903-E263DAC415B8}"/>
    <dgm:cxn modelId="{52C4F675-5769-458C-B19D-1E7FBC079841}" type="presOf" srcId="{906940D1-0C5A-4C2D-AC80-A2D0826CD29E}" destId="{7FEB006E-540E-4C41-A515-B2D450276A62}" srcOrd="0" destOrd="0" presId="urn:microsoft.com/office/officeart/2018/2/layout/IconCircleList"/>
    <dgm:cxn modelId="{59652F7F-DBBE-4875-926C-E1A4C8CB135A}" srcId="{95E3330A-4FD0-43F2-9AC0-6FC50369D1B6}" destId="{D8C78E7B-854E-4F57-B961-64B43A5273F1}" srcOrd="1" destOrd="0" parTransId="{9DA73C90-719B-4FE5-AC6E-37EC417AA533}" sibTransId="{0BAC8D1B-B3AA-4FC1-B802-574293CA69EA}"/>
    <dgm:cxn modelId="{8C56B089-439C-4D5B-B2B8-7C0BE59A470D}" type="presOf" srcId="{579563EF-64B4-4CBE-9EE1-2A2B8DC4F132}" destId="{3F42BE8E-5E08-4987-8E41-06C5D6B84365}" srcOrd="0" destOrd="0" presId="urn:microsoft.com/office/officeart/2018/2/layout/IconCircleList"/>
    <dgm:cxn modelId="{CE0899B4-D7A0-4F2F-A67A-8D09A3C4F72C}" type="presOf" srcId="{56C4AAFD-FA6B-4498-A57E-C99208FE99DC}" destId="{13AFD5CA-6511-4D7D-A4F0-8DE8C0AE7E7B}" srcOrd="0" destOrd="0" presId="urn:microsoft.com/office/officeart/2018/2/layout/IconCircleList"/>
    <dgm:cxn modelId="{18EE90BD-6AA4-47C4-A57D-7D0E0842A7BA}" type="presOf" srcId="{0BAC8D1B-B3AA-4FC1-B802-574293CA69EA}" destId="{F927E51F-68CB-40CD-A432-CE5FED0B8D3C}" srcOrd="0" destOrd="0" presId="urn:microsoft.com/office/officeart/2018/2/layout/IconCircleList"/>
    <dgm:cxn modelId="{C4F5D2C3-96AE-4E5D-ABE3-E1DFADC2D82B}" srcId="{95E3330A-4FD0-43F2-9AC0-6FC50369D1B6}" destId="{906940D1-0C5A-4C2D-AC80-A2D0826CD29E}" srcOrd="3" destOrd="0" parTransId="{1D1DFD5E-BFD1-4A00-8EFF-54C292A924B0}" sibTransId="{A99C159B-1565-4B31-8C3D-0CABB43CA80B}"/>
    <dgm:cxn modelId="{8854ACDB-AC75-47CA-9A92-3CF9FE8EFA0E}" type="presOf" srcId="{D8C78E7B-854E-4F57-B961-64B43A5273F1}" destId="{CB83EA96-9AB5-4789-8FE3-FD0967F16231}" srcOrd="0" destOrd="0" presId="urn:microsoft.com/office/officeart/2018/2/layout/IconCircleList"/>
    <dgm:cxn modelId="{28CC42E4-4C3E-428F-B066-96E44C79347A}" type="presOf" srcId="{F3C1C021-0CB8-4DAD-B53F-14F38C8F981B}" destId="{B0059DE3-3D20-446E-B07B-7A1B20EA66AD}" srcOrd="0" destOrd="0" presId="urn:microsoft.com/office/officeart/2018/2/layout/IconCircleList"/>
    <dgm:cxn modelId="{E45210EC-59A3-4C0E-A05B-3383BEA31C68}" srcId="{95E3330A-4FD0-43F2-9AC0-6FC50369D1B6}" destId="{F3C1C021-0CB8-4DAD-B53F-14F38C8F981B}" srcOrd="0" destOrd="0" parTransId="{DB9266FC-12A9-4FBA-A5F8-4E17AD61B78F}" sibTransId="{579563EF-64B4-4CBE-9EE1-2A2B8DC4F132}"/>
    <dgm:cxn modelId="{4261F8FA-308F-422C-8A1B-F6F65225F9B7}" type="presOf" srcId="{95E3330A-4FD0-43F2-9AC0-6FC50369D1B6}" destId="{159057D0-325A-4344-8D5F-C8327E597645}" srcOrd="0" destOrd="0" presId="urn:microsoft.com/office/officeart/2018/2/layout/IconCircleList"/>
    <dgm:cxn modelId="{856AA864-5B5B-4684-90A8-9DBCEFEDBAF9}" type="presParOf" srcId="{159057D0-325A-4344-8D5F-C8327E597645}" destId="{C0A393AD-1158-42F8-9402-A55DEF5BF343}" srcOrd="0" destOrd="0" presId="urn:microsoft.com/office/officeart/2018/2/layout/IconCircleList"/>
    <dgm:cxn modelId="{BC9AE397-D124-446F-8BA1-D46DB2D4761A}" type="presParOf" srcId="{C0A393AD-1158-42F8-9402-A55DEF5BF343}" destId="{CA4A10F2-FA69-4889-A636-E8E11F674C76}" srcOrd="0" destOrd="0" presId="urn:microsoft.com/office/officeart/2018/2/layout/IconCircleList"/>
    <dgm:cxn modelId="{97E68994-EC5C-4FB0-8D35-C18E8029261C}" type="presParOf" srcId="{CA4A10F2-FA69-4889-A636-E8E11F674C76}" destId="{61246592-F6FA-4E11-8F0E-22291CC042E6}" srcOrd="0" destOrd="0" presId="urn:microsoft.com/office/officeart/2018/2/layout/IconCircleList"/>
    <dgm:cxn modelId="{32FC19B0-422C-41CE-96CC-B1FC5AA5619F}" type="presParOf" srcId="{CA4A10F2-FA69-4889-A636-E8E11F674C76}" destId="{784CC5D5-8E21-466C-9DE5-820D4CBB7B7A}" srcOrd="1" destOrd="0" presId="urn:microsoft.com/office/officeart/2018/2/layout/IconCircleList"/>
    <dgm:cxn modelId="{E2BC9650-DCB1-44E7-BE8B-5CD4F08FACA6}" type="presParOf" srcId="{CA4A10F2-FA69-4889-A636-E8E11F674C76}" destId="{02288A93-CE08-4CB4-A236-C6AAFA4A0659}" srcOrd="2" destOrd="0" presId="urn:microsoft.com/office/officeart/2018/2/layout/IconCircleList"/>
    <dgm:cxn modelId="{FCED9CB7-C14B-47DC-B21D-1E0A077E349E}" type="presParOf" srcId="{CA4A10F2-FA69-4889-A636-E8E11F674C76}" destId="{B0059DE3-3D20-446E-B07B-7A1B20EA66AD}" srcOrd="3" destOrd="0" presId="urn:microsoft.com/office/officeart/2018/2/layout/IconCircleList"/>
    <dgm:cxn modelId="{5E34731E-19DE-451A-9C42-BDC8BC36C04A}" type="presParOf" srcId="{C0A393AD-1158-42F8-9402-A55DEF5BF343}" destId="{3F42BE8E-5E08-4987-8E41-06C5D6B84365}" srcOrd="1" destOrd="0" presId="urn:microsoft.com/office/officeart/2018/2/layout/IconCircleList"/>
    <dgm:cxn modelId="{3C667668-AC1A-4E58-808D-3030846C2803}" type="presParOf" srcId="{C0A393AD-1158-42F8-9402-A55DEF5BF343}" destId="{FC09C832-5642-45D6-851D-99CB737817EC}" srcOrd="2" destOrd="0" presId="urn:microsoft.com/office/officeart/2018/2/layout/IconCircleList"/>
    <dgm:cxn modelId="{7C317E7C-5C03-4F4C-9D6C-6E6F5D8B30A6}" type="presParOf" srcId="{FC09C832-5642-45D6-851D-99CB737817EC}" destId="{73E35CB6-A7FF-4980-95D3-DA40B7DB62C7}" srcOrd="0" destOrd="0" presId="urn:microsoft.com/office/officeart/2018/2/layout/IconCircleList"/>
    <dgm:cxn modelId="{2E8D3F2B-65E7-41C0-A2FB-687D90DC0E23}" type="presParOf" srcId="{FC09C832-5642-45D6-851D-99CB737817EC}" destId="{17794998-AF01-4095-AACD-AC32000869B1}" srcOrd="1" destOrd="0" presId="urn:microsoft.com/office/officeart/2018/2/layout/IconCircleList"/>
    <dgm:cxn modelId="{CA414BCF-4E22-4777-92E2-22C02730B7C3}" type="presParOf" srcId="{FC09C832-5642-45D6-851D-99CB737817EC}" destId="{E0233C73-F9BF-4B09-9726-8FCF26E4F920}" srcOrd="2" destOrd="0" presId="urn:microsoft.com/office/officeart/2018/2/layout/IconCircleList"/>
    <dgm:cxn modelId="{7CFA8A68-621E-4B52-8169-82A418E85FD0}" type="presParOf" srcId="{FC09C832-5642-45D6-851D-99CB737817EC}" destId="{CB83EA96-9AB5-4789-8FE3-FD0967F16231}" srcOrd="3" destOrd="0" presId="urn:microsoft.com/office/officeart/2018/2/layout/IconCircleList"/>
    <dgm:cxn modelId="{9845242B-93C1-4F0C-8E34-FDD8DAB60B8C}" type="presParOf" srcId="{C0A393AD-1158-42F8-9402-A55DEF5BF343}" destId="{F927E51F-68CB-40CD-A432-CE5FED0B8D3C}" srcOrd="3" destOrd="0" presId="urn:microsoft.com/office/officeart/2018/2/layout/IconCircleList"/>
    <dgm:cxn modelId="{09A91904-8903-45EA-B846-5F1DF8A6F9F1}" type="presParOf" srcId="{C0A393AD-1158-42F8-9402-A55DEF5BF343}" destId="{6DDDED9B-94E3-4930-BA2D-3F2059398223}" srcOrd="4" destOrd="0" presId="urn:microsoft.com/office/officeart/2018/2/layout/IconCircleList"/>
    <dgm:cxn modelId="{469249E1-C15E-4CFE-98F7-04D9957BF106}" type="presParOf" srcId="{6DDDED9B-94E3-4930-BA2D-3F2059398223}" destId="{4FFD8F8C-A59F-4D7D-9E07-E65F93F36C5F}" srcOrd="0" destOrd="0" presId="urn:microsoft.com/office/officeart/2018/2/layout/IconCircleList"/>
    <dgm:cxn modelId="{8FD80CF5-3AC6-4712-8B01-9C2A01AF3F5D}" type="presParOf" srcId="{6DDDED9B-94E3-4930-BA2D-3F2059398223}" destId="{DD6D86CB-E6AC-477B-A291-702F65980B9C}" srcOrd="1" destOrd="0" presId="urn:microsoft.com/office/officeart/2018/2/layout/IconCircleList"/>
    <dgm:cxn modelId="{5C8F144C-1A37-431D-8C43-47DEB422F115}" type="presParOf" srcId="{6DDDED9B-94E3-4930-BA2D-3F2059398223}" destId="{5A1AB763-27F4-4AF6-B9EB-2FBBED7AB634}" srcOrd="2" destOrd="0" presId="urn:microsoft.com/office/officeart/2018/2/layout/IconCircleList"/>
    <dgm:cxn modelId="{C311320D-2F62-477E-A8C8-6C36280BC1B6}" type="presParOf" srcId="{6DDDED9B-94E3-4930-BA2D-3F2059398223}" destId="{13AFD5CA-6511-4D7D-A4F0-8DE8C0AE7E7B}" srcOrd="3" destOrd="0" presId="urn:microsoft.com/office/officeart/2018/2/layout/IconCircleList"/>
    <dgm:cxn modelId="{F68C184A-AC0B-4046-BE29-2F6C179E1C9A}" type="presParOf" srcId="{C0A393AD-1158-42F8-9402-A55DEF5BF343}" destId="{B9C1DD9D-FB12-4731-9B68-D868BBE35CA5}" srcOrd="5" destOrd="0" presId="urn:microsoft.com/office/officeart/2018/2/layout/IconCircleList"/>
    <dgm:cxn modelId="{62554106-6B67-437F-9D58-960BA9135A2B}" type="presParOf" srcId="{C0A393AD-1158-42F8-9402-A55DEF5BF343}" destId="{A4742956-DEA3-4470-9865-57B0BFBDE9A6}" srcOrd="6" destOrd="0" presId="urn:microsoft.com/office/officeart/2018/2/layout/IconCircleList"/>
    <dgm:cxn modelId="{3B5A6A52-742A-44C0-9490-DE82165B6545}" type="presParOf" srcId="{A4742956-DEA3-4470-9865-57B0BFBDE9A6}" destId="{E597398A-7DDA-4902-9FCE-FF2DAD467C5E}" srcOrd="0" destOrd="0" presId="urn:microsoft.com/office/officeart/2018/2/layout/IconCircleList"/>
    <dgm:cxn modelId="{D560EE79-8A78-419B-8AA8-5240E1FA9A10}" type="presParOf" srcId="{A4742956-DEA3-4470-9865-57B0BFBDE9A6}" destId="{CD077245-2D7C-4D1C-877D-D1AC4F3F7664}" srcOrd="1" destOrd="0" presId="urn:microsoft.com/office/officeart/2018/2/layout/IconCircleList"/>
    <dgm:cxn modelId="{7A7F5CAD-743D-4B46-B35E-72C68E2DA901}" type="presParOf" srcId="{A4742956-DEA3-4470-9865-57B0BFBDE9A6}" destId="{510C2BCB-3E6F-4B3E-A842-07081D9CAA32}" srcOrd="2" destOrd="0" presId="urn:microsoft.com/office/officeart/2018/2/layout/IconCircleList"/>
    <dgm:cxn modelId="{F027657F-2FA6-4841-A0BF-1AB374062804}" type="presParOf" srcId="{A4742956-DEA3-4470-9865-57B0BFBDE9A6}" destId="{7FEB006E-540E-4C41-A515-B2D450276A6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58FF5F-F506-4C14-850B-EF151FD9536D}" type="doc">
      <dgm:prSet loTypeId="urn:microsoft.com/office/officeart/2005/8/layout/equation2" loCatId="process" qsTypeId="urn:microsoft.com/office/officeart/2005/8/quickstyle/simple1" qsCatId="simple" csTypeId="urn:microsoft.com/office/officeart/2005/8/colors/colorful1" csCatId="colorful" phldr="1"/>
      <dgm:spPr/>
      <dgm:t>
        <a:bodyPr/>
        <a:lstStyle/>
        <a:p>
          <a:endParaRPr lang="cs-CZ"/>
        </a:p>
      </dgm:t>
    </dgm:pt>
    <dgm:pt modelId="{B7480E82-2C95-494E-8509-1E3B7F6CD3A9}">
      <dgm:prSet custT="1"/>
      <dgm:spPr/>
      <dgm:t>
        <a:bodyPr/>
        <a:lstStyle/>
        <a:p>
          <a:r>
            <a:rPr lang="cs-CZ" sz="4000" baseline="0" dirty="0"/>
            <a:t>Euroregiony</a:t>
          </a:r>
          <a:endParaRPr lang="cs-CZ" sz="2500" dirty="0"/>
        </a:p>
      </dgm:t>
    </dgm:pt>
    <dgm:pt modelId="{9A0B8E1A-F42D-4996-AAB1-F9078E2CE8CC}" type="parTrans" cxnId="{7B543E44-F4B0-4067-A2DE-9D6CE4C29608}">
      <dgm:prSet/>
      <dgm:spPr/>
      <dgm:t>
        <a:bodyPr/>
        <a:lstStyle/>
        <a:p>
          <a:endParaRPr lang="cs-CZ"/>
        </a:p>
      </dgm:t>
    </dgm:pt>
    <dgm:pt modelId="{697C3DCD-7413-4205-B5CB-4774A6024E24}" type="sibTrans" cxnId="{7B543E44-F4B0-4067-A2DE-9D6CE4C29608}">
      <dgm:prSet/>
      <dgm:spPr>
        <a:solidFill>
          <a:schemeClr val="accent5"/>
        </a:solidFill>
      </dgm:spPr>
      <dgm:t>
        <a:bodyPr/>
        <a:lstStyle/>
        <a:p>
          <a:endParaRPr lang="cs-CZ"/>
        </a:p>
      </dgm:t>
    </dgm:pt>
    <dgm:pt modelId="{0D476691-F005-4D5E-859F-C90131B674CF}">
      <dgm:prSet/>
      <dgm:spPr/>
      <dgm:t>
        <a:bodyPr/>
        <a:lstStyle/>
        <a:p>
          <a:r>
            <a:rPr lang="cs-CZ" baseline="0" dirty="0"/>
            <a:t>Operační programy přeshraniční spolupráce</a:t>
          </a:r>
          <a:endParaRPr lang="cs-CZ" dirty="0"/>
        </a:p>
      </dgm:t>
    </dgm:pt>
    <dgm:pt modelId="{EDBBC820-A31C-4346-8E86-90F90CF53704}" type="parTrans" cxnId="{2D033D08-85F2-4768-836B-305222FAA195}">
      <dgm:prSet/>
      <dgm:spPr/>
      <dgm:t>
        <a:bodyPr/>
        <a:lstStyle/>
        <a:p>
          <a:endParaRPr lang="cs-CZ"/>
        </a:p>
      </dgm:t>
    </dgm:pt>
    <dgm:pt modelId="{25933FD2-5CF8-4832-B18A-3C944804D404}" type="sibTrans" cxnId="{2D033D08-85F2-4768-836B-305222FAA195}">
      <dgm:prSet/>
      <dgm:spPr>
        <a:solidFill>
          <a:schemeClr val="accent5"/>
        </a:solidFill>
      </dgm:spPr>
      <dgm:t>
        <a:bodyPr/>
        <a:lstStyle/>
        <a:p>
          <a:endParaRPr lang="cs-CZ"/>
        </a:p>
      </dgm:t>
    </dgm:pt>
    <dgm:pt modelId="{D2E0F9A7-C5B2-4E14-87B5-9D24FB60BCFB}">
      <dgm:prSet custT="1"/>
      <dgm:spPr/>
      <dgm:t>
        <a:bodyPr/>
        <a:lstStyle/>
        <a:p>
          <a:r>
            <a:rPr lang="cs-CZ" sz="4000" baseline="0" dirty="0"/>
            <a:t>Fondy malých projektů</a:t>
          </a:r>
          <a:endParaRPr lang="cs-CZ" sz="4000" dirty="0"/>
        </a:p>
      </dgm:t>
    </dgm:pt>
    <dgm:pt modelId="{33B285D6-3D75-4F62-946E-83868146BC8D}" type="parTrans" cxnId="{4E92A6E1-1D85-4F52-B77C-25C6C260E861}">
      <dgm:prSet/>
      <dgm:spPr/>
      <dgm:t>
        <a:bodyPr/>
        <a:lstStyle/>
        <a:p>
          <a:endParaRPr lang="cs-CZ"/>
        </a:p>
      </dgm:t>
    </dgm:pt>
    <dgm:pt modelId="{DB6FFC49-C358-4DBE-AF9F-4A6CF2BCB890}" type="sibTrans" cxnId="{4E92A6E1-1D85-4F52-B77C-25C6C260E861}">
      <dgm:prSet/>
      <dgm:spPr/>
      <dgm:t>
        <a:bodyPr/>
        <a:lstStyle/>
        <a:p>
          <a:endParaRPr lang="cs-CZ"/>
        </a:p>
      </dgm:t>
    </dgm:pt>
    <dgm:pt modelId="{4654705D-E285-49F4-A611-42331B2F0E70}" type="pres">
      <dgm:prSet presAssocID="{3A58FF5F-F506-4C14-850B-EF151FD9536D}" presName="Name0" presStyleCnt="0">
        <dgm:presLayoutVars>
          <dgm:dir/>
          <dgm:resizeHandles val="exact"/>
        </dgm:presLayoutVars>
      </dgm:prSet>
      <dgm:spPr/>
    </dgm:pt>
    <dgm:pt modelId="{306DDE26-413A-4CEC-AA2A-16BA789F2F08}" type="pres">
      <dgm:prSet presAssocID="{3A58FF5F-F506-4C14-850B-EF151FD9536D}" presName="vNodes" presStyleCnt="0"/>
      <dgm:spPr/>
    </dgm:pt>
    <dgm:pt modelId="{A34C9632-34F8-4224-BC99-CB567D83EF0D}" type="pres">
      <dgm:prSet presAssocID="{B7480E82-2C95-494E-8509-1E3B7F6CD3A9}" presName="node" presStyleLbl="node1" presStyleIdx="0" presStyleCnt="3" custScaleX="204811">
        <dgm:presLayoutVars>
          <dgm:bulletEnabled val="1"/>
        </dgm:presLayoutVars>
      </dgm:prSet>
      <dgm:spPr>
        <a:prstGeom prst="roundRect">
          <a:avLst/>
        </a:prstGeom>
      </dgm:spPr>
    </dgm:pt>
    <dgm:pt modelId="{91326F1B-63FC-48E2-B81B-C32E54640B2D}" type="pres">
      <dgm:prSet presAssocID="{697C3DCD-7413-4205-B5CB-4774A6024E24}" presName="spacerT" presStyleCnt="0"/>
      <dgm:spPr/>
    </dgm:pt>
    <dgm:pt modelId="{CFBADE3F-872A-4C48-9A62-94E7B95E6C8D}" type="pres">
      <dgm:prSet presAssocID="{697C3DCD-7413-4205-B5CB-4774A6024E24}" presName="sibTrans" presStyleLbl="sibTrans2D1" presStyleIdx="0" presStyleCnt="2"/>
      <dgm:spPr/>
    </dgm:pt>
    <dgm:pt modelId="{E21A8E24-E955-4461-B73F-E7FD854DE117}" type="pres">
      <dgm:prSet presAssocID="{697C3DCD-7413-4205-B5CB-4774A6024E24}" presName="spacerB" presStyleCnt="0"/>
      <dgm:spPr/>
    </dgm:pt>
    <dgm:pt modelId="{1D527932-B3FE-4D9A-A18E-8B4EB7506920}" type="pres">
      <dgm:prSet presAssocID="{0D476691-F005-4D5E-859F-C90131B674CF}" presName="node" presStyleLbl="node1" presStyleIdx="1" presStyleCnt="3" custScaleX="200593">
        <dgm:presLayoutVars>
          <dgm:bulletEnabled val="1"/>
        </dgm:presLayoutVars>
      </dgm:prSet>
      <dgm:spPr>
        <a:prstGeom prst="roundRect">
          <a:avLst/>
        </a:prstGeom>
      </dgm:spPr>
    </dgm:pt>
    <dgm:pt modelId="{506ED910-385D-47EE-A8AD-4E39EDC8B66D}" type="pres">
      <dgm:prSet presAssocID="{3A58FF5F-F506-4C14-850B-EF151FD9536D}" presName="sibTransLast" presStyleLbl="sibTrans2D1" presStyleIdx="1" presStyleCnt="2" custScaleX="146165" custScaleY="164016"/>
      <dgm:spPr>
        <a:prstGeom prst="rightArrow">
          <a:avLst/>
        </a:prstGeom>
      </dgm:spPr>
    </dgm:pt>
    <dgm:pt modelId="{3879691B-F699-431F-96FE-AA51D1624149}" type="pres">
      <dgm:prSet presAssocID="{3A58FF5F-F506-4C14-850B-EF151FD9536D}" presName="connectorText" presStyleLbl="sibTrans2D1" presStyleIdx="1" presStyleCnt="2"/>
      <dgm:spPr/>
    </dgm:pt>
    <dgm:pt modelId="{B02F9D8A-5261-425F-B410-63FFF333CC54}" type="pres">
      <dgm:prSet presAssocID="{3A58FF5F-F506-4C14-850B-EF151FD9536D}" presName="lastNode" presStyleLbl="node1" presStyleIdx="2" presStyleCnt="3" custLinFactNeighborX="54358" custLinFactNeighborY="352">
        <dgm:presLayoutVars>
          <dgm:bulletEnabled val="1"/>
        </dgm:presLayoutVars>
      </dgm:prSet>
      <dgm:spPr/>
    </dgm:pt>
  </dgm:ptLst>
  <dgm:cxnLst>
    <dgm:cxn modelId="{2D033D08-85F2-4768-836B-305222FAA195}" srcId="{3A58FF5F-F506-4C14-850B-EF151FD9536D}" destId="{0D476691-F005-4D5E-859F-C90131B674CF}" srcOrd="1" destOrd="0" parTransId="{EDBBC820-A31C-4346-8E86-90F90CF53704}" sibTransId="{25933FD2-5CF8-4832-B18A-3C944804D404}"/>
    <dgm:cxn modelId="{F5067C3A-C1F3-476A-8887-C23E04994A65}" type="presOf" srcId="{25933FD2-5CF8-4832-B18A-3C944804D404}" destId="{3879691B-F699-431F-96FE-AA51D1624149}" srcOrd="1" destOrd="0" presId="urn:microsoft.com/office/officeart/2005/8/layout/equation2"/>
    <dgm:cxn modelId="{7B543E44-F4B0-4067-A2DE-9D6CE4C29608}" srcId="{3A58FF5F-F506-4C14-850B-EF151FD9536D}" destId="{B7480E82-2C95-494E-8509-1E3B7F6CD3A9}" srcOrd="0" destOrd="0" parTransId="{9A0B8E1A-F42D-4996-AAB1-F9078E2CE8CC}" sibTransId="{697C3DCD-7413-4205-B5CB-4774A6024E24}"/>
    <dgm:cxn modelId="{A4452886-19C6-42C8-A135-7B0E61AE8622}" type="presOf" srcId="{0D476691-F005-4D5E-859F-C90131B674CF}" destId="{1D527932-B3FE-4D9A-A18E-8B4EB7506920}" srcOrd="0" destOrd="0" presId="urn:microsoft.com/office/officeart/2005/8/layout/equation2"/>
    <dgm:cxn modelId="{93AD3790-F665-43C6-9124-F5C6FB9DC1DE}" type="presOf" srcId="{3A58FF5F-F506-4C14-850B-EF151FD9536D}" destId="{4654705D-E285-49F4-A611-42331B2F0E70}" srcOrd="0" destOrd="0" presId="urn:microsoft.com/office/officeart/2005/8/layout/equation2"/>
    <dgm:cxn modelId="{1AE06E90-2810-4458-91E7-FC76C0A5BD3A}" type="presOf" srcId="{D2E0F9A7-C5B2-4E14-87B5-9D24FB60BCFB}" destId="{B02F9D8A-5261-425F-B410-63FFF333CC54}" srcOrd="0" destOrd="0" presId="urn:microsoft.com/office/officeart/2005/8/layout/equation2"/>
    <dgm:cxn modelId="{F8B40ABF-433F-4C55-9077-C06FFDD93FA5}" type="presOf" srcId="{697C3DCD-7413-4205-B5CB-4774A6024E24}" destId="{CFBADE3F-872A-4C48-9A62-94E7B95E6C8D}" srcOrd="0" destOrd="0" presId="urn:microsoft.com/office/officeart/2005/8/layout/equation2"/>
    <dgm:cxn modelId="{4333D1CD-9564-4C1E-ADF9-623835DD6AE4}" type="presOf" srcId="{25933FD2-5CF8-4832-B18A-3C944804D404}" destId="{506ED910-385D-47EE-A8AD-4E39EDC8B66D}" srcOrd="0" destOrd="0" presId="urn:microsoft.com/office/officeart/2005/8/layout/equation2"/>
    <dgm:cxn modelId="{4E92A6E1-1D85-4F52-B77C-25C6C260E861}" srcId="{3A58FF5F-F506-4C14-850B-EF151FD9536D}" destId="{D2E0F9A7-C5B2-4E14-87B5-9D24FB60BCFB}" srcOrd="2" destOrd="0" parTransId="{33B285D6-3D75-4F62-946E-83868146BC8D}" sibTransId="{DB6FFC49-C358-4DBE-AF9F-4A6CF2BCB890}"/>
    <dgm:cxn modelId="{5B69CFF3-6A87-4388-9A55-1452C2A1D4DA}" type="presOf" srcId="{B7480E82-2C95-494E-8509-1E3B7F6CD3A9}" destId="{A34C9632-34F8-4224-BC99-CB567D83EF0D}" srcOrd="0" destOrd="0" presId="urn:microsoft.com/office/officeart/2005/8/layout/equation2"/>
    <dgm:cxn modelId="{D8117EF9-DF14-4256-AF9F-349FF6CA9AAA}" type="presParOf" srcId="{4654705D-E285-49F4-A611-42331B2F0E70}" destId="{306DDE26-413A-4CEC-AA2A-16BA789F2F08}" srcOrd="0" destOrd="0" presId="urn:microsoft.com/office/officeart/2005/8/layout/equation2"/>
    <dgm:cxn modelId="{6AF4D19B-8FE5-4AF7-A544-DA1DFE7A6223}" type="presParOf" srcId="{306DDE26-413A-4CEC-AA2A-16BA789F2F08}" destId="{A34C9632-34F8-4224-BC99-CB567D83EF0D}" srcOrd="0" destOrd="0" presId="urn:microsoft.com/office/officeart/2005/8/layout/equation2"/>
    <dgm:cxn modelId="{073CEEF7-D003-4190-A340-4E0DC46BE655}" type="presParOf" srcId="{306DDE26-413A-4CEC-AA2A-16BA789F2F08}" destId="{91326F1B-63FC-48E2-B81B-C32E54640B2D}" srcOrd="1" destOrd="0" presId="urn:microsoft.com/office/officeart/2005/8/layout/equation2"/>
    <dgm:cxn modelId="{27FF494B-1C0A-4FCA-A161-1C69F714E4EC}" type="presParOf" srcId="{306DDE26-413A-4CEC-AA2A-16BA789F2F08}" destId="{CFBADE3F-872A-4C48-9A62-94E7B95E6C8D}" srcOrd="2" destOrd="0" presId="urn:microsoft.com/office/officeart/2005/8/layout/equation2"/>
    <dgm:cxn modelId="{785507FE-AD94-4992-B761-E0E3F249CB28}" type="presParOf" srcId="{306DDE26-413A-4CEC-AA2A-16BA789F2F08}" destId="{E21A8E24-E955-4461-B73F-E7FD854DE117}" srcOrd="3" destOrd="0" presId="urn:microsoft.com/office/officeart/2005/8/layout/equation2"/>
    <dgm:cxn modelId="{AEFAECC5-A8C9-4F44-9474-F9252D734611}" type="presParOf" srcId="{306DDE26-413A-4CEC-AA2A-16BA789F2F08}" destId="{1D527932-B3FE-4D9A-A18E-8B4EB7506920}" srcOrd="4" destOrd="0" presId="urn:microsoft.com/office/officeart/2005/8/layout/equation2"/>
    <dgm:cxn modelId="{A70AD326-C8F4-4A2E-95CF-ADE7F37DED46}" type="presParOf" srcId="{4654705D-E285-49F4-A611-42331B2F0E70}" destId="{506ED910-385D-47EE-A8AD-4E39EDC8B66D}" srcOrd="1" destOrd="0" presId="urn:microsoft.com/office/officeart/2005/8/layout/equation2"/>
    <dgm:cxn modelId="{C46244EC-413A-4A96-BE8B-E553B2360A3A}" type="presParOf" srcId="{506ED910-385D-47EE-A8AD-4E39EDC8B66D}" destId="{3879691B-F699-431F-96FE-AA51D1624149}" srcOrd="0" destOrd="0" presId="urn:microsoft.com/office/officeart/2005/8/layout/equation2"/>
    <dgm:cxn modelId="{00B846DF-DAEA-48E2-913A-619E27545488}" type="presParOf" srcId="{4654705D-E285-49F4-A611-42331B2F0E70}" destId="{B02F9D8A-5261-425F-B410-63FFF333CC54}"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4782D2-DB0D-47A8-BC25-B94DB7490891}"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cs-CZ"/>
        </a:p>
      </dgm:t>
    </dgm:pt>
    <dgm:pt modelId="{4BD266DF-C3B5-4CCD-99E5-F0BE727CCFE1}">
      <dgm:prSet/>
      <dgm:spPr>
        <a:solidFill>
          <a:schemeClr val="accent1">
            <a:lumMod val="20000"/>
            <a:lumOff val="80000"/>
          </a:schemeClr>
        </a:solidFill>
      </dgm:spPr>
      <dgm:t>
        <a:bodyPr/>
        <a:lstStyle/>
        <a:p>
          <a:r>
            <a:rPr lang="cs-CZ" baseline="0" dirty="0"/>
            <a:t>Fondy malých projektů</a:t>
          </a:r>
          <a:endParaRPr lang="cs-CZ" dirty="0"/>
        </a:p>
      </dgm:t>
    </dgm:pt>
    <dgm:pt modelId="{477A44B3-7767-4275-8A29-E2A1FE42C42F}" type="parTrans" cxnId="{7ED93519-0625-457A-8C29-11F8D05320B7}">
      <dgm:prSet/>
      <dgm:spPr/>
      <dgm:t>
        <a:bodyPr/>
        <a:lstStyle/>
        <a:p>
          <a:endParaRPr lang="cs-CZ"/>
        </a:p>
      </dgm:t>
    </dgm:pt>
    <dgm:pt modelId="{A183F4C9-02B9-4A1F-9FD4-CBFB0931E27D}" type="sibTrans" cxnId="{7ED93519-0625-457A-8C29-11F8D05320B7}">
      <dgm:prSet/>
      <dgm:spPr/>
      <dgm:t>
        <a:bodyPr/>
        <a:lstStyle/>
        <a:p>
          <a:endParaRPr lang="cs-CZ"/>
        </a:p>
      </dgm:t>
    </dgm:pt>
    <dgm:pt modelId="{7A6DF282-99F6-438A-BDC3-D7745EEEE660}">
      <dgm:prSet custT="1"/>
      <dgm:spPr/>
      <dgm:t>
        <a:bodyPr/>
        <a:lstStyle/>
        <a:p>
          <a:r>
            <a:rPr lang="cs-CZ" sz="4000" dirty="0"/>
            <a:t>Euroregion Nisa</a:t>
          </a:r>
        </a:p>
      </dgm:t>
    </dgm:pt>
    <dgm:pt modelId="{D12E3522-2A1D-4FD4-9F0B-2AB292F81104}" type="parTrans" cxnId="{4CD769F0-99A6-4663-9975-8911FC5C3F72}">
      <dgm:prSet/>
      <dgm:spPr/>
      <dgm:t>
        <a:bodyPr/>
        <a:lstStyle/>
        <a:p>
          <a:endParaRPr lang="cs-CZ"/>
        </a:p>
      </dgm:t>
    </dgm:pt>
    <dgm:pt modelId="{3813643C-7618-46ED-A6D6-2F12B265A4DA}" type="sibTrans" cxnId="{4CD769F0-99A6-4663-9975-8911FC5C3F72}">
      <dgm:prSet/>
      <dgm:spPr/>
      <dgm:t>
        <a:bodyPr/>
        <a:lstStyle/>
        <a:p>
          <a:endParaRPr lang="cs-CZ"/>
        </a:p>
      </dgm:t>
    </dgm:pt>
    <dgm:pt modelId="{FD7F5F30-C840-483F-A778-5FBB618C5DD4}">
      <dgm:prSet custT="1"/>
      <dgm:spPr/>
      <dgm:t>
        <a:bodyPr/>
        <a:lstStyle/>
        <a:p>
          <a:r>
            <a:rPr lang="cs-CZ" sz="4000" dirty="0"/>
            <a:t>Euroregion Labe</a:t>
          </a:r>
        </a:p>
      </dgm:t>
    </dgm:pt>
    <dgm:pt modelId="{F9D25701-3453-4023-9AA0-F87C17B63E54}" type="parTrans" cxnId="{9816BD48-D87D-4893-83B6-57F7A2BF2A08}">
      <dgm:prSet/>
      <dgm:spPr/>
      <dgm:t>
        <a:bodyPr/>
        <a:lstStyle/>
        <a:p>
          <a:endParaRPr lang="cs-CZ"/>
        </a:p>
      </dgm:t>
    </dgm:pt>
    <dgm:pt modelId="{1793CD7C-4703-4C84-BE2A-E06BBBF1B542}" type="sibTrans" cxnId="{9816BD48-D87D-4893-83B6-57F7A2BF2A08}">
      <dgm:prSet/>
      <dgm:spPr/>
      <dgm:t>
        <a:bodyPr/>
        <a:lstStyle/>
        <a:p>
          <a:endParaRPr lang="cs-CZ"/>
        </a:p>
      </dgm:t>
    </dgm:pt>
    <dgm:pt modelId="{4D9A16CA-6FA3-4EC1-932B-758C50A7328C}">
      <dgm:prSet custT="1"/>
      <dgm:spPr/>
      <dgm:t>
        <a:bodyPr/>
        <a:lstStyle/>
        <a:p>
          <a:r>
            <a:rPr lang="cs-CZ" sz="4000" dirty="0"/>
            <a:t>Euroregion Krušnohoří</a:t>
          </a:r>
        </a:p>
      </dgm:t>
    </dgm:pt>
    <dgm:pt modelId="{12136E78-B271-42F1-8E4E-52D039786B18}" type="parTrans" cxnId="{576E1068-12CA-4F61-871D-15DB35668E8E}">
      <dgm:prSet/>
      <dgm:spPr/>
      <dgm:t>
        <a:bodyPr/>
        <a:lstStyle/>
        <a:p>
          <a:endParaRPr lang="cs-CZ"/>
        </a:p>
      </dgm:t>
    </dgm:pt>
    <dgm:pt modelId="{9933BF8D-7870-4674-90F7-A79EB76D949C}" type="sibTrans" cxnId="{576E1068-12CA-4F61-871D-15DB35668E8E}">
      <dgm:prSet/>
      <dgm:spPr/>
      <dgm:t>
        <a:bodyPr/>
        <a:lstStyle/>
        <a:p>
          <a:endParaRPr lang="cs-CZ"/>
        </a:p>
      </dgm:t>
    </dgm:pt>
    <dgm:pt modelId="{2BE2C621-413A-4DA5-BA39-99C0FAE05E08}">
      <dgm:prSet custT="1"/>
      <dgm:spPr>
        <a:solidFill>
          <a:schemeClr val="accent5">
            <a:lumMod val="20000"/>
            <a:lumOff val="80000"/>
          </a:schemeClr>
        </a:solidFill>
      </dgm:spPr>
      <dgm:t>
        <a:bodyPr/>
        <a:lstStyle/>
        <a:p>
          <a:r>
            <a:rPr lang="cs-CZ" sz="4000" dirty="0"/>
            <a:t>Euroregion </a:t>
          </a:r>
          <a:r>
            <a:rPr lang="cs-CZ" sz="4000" dirty="0" err="1"/>
            <a:t>Egrensis</a:t>
          </a:r>
          <a:endParaRPr lang="cs-CZ" sz="4000" dirty="0"/>
        </a:p>
      </dgm:t>
    </dgm:pt>
    <dgm:pt modelId="{ECE12ABD-1A7C-4996-9DD6-BA592825E82C}" type="parTrans" cxnId="{85636388-A4FB-4570-B519-300E48DCA257}">
      <dgm:prSet/>
      <dgm:spPr/>
      <dgm:t>
        <a:bodyPr/>
        <a:lstStyle/>
        <a:p>
          <a:endParaRPr lang="cs-CZ"/>
        </a:p>
      </dgm:t>
    </dgm:pt>
    <dgm:pt modelId="{2EDEBDC4-38C3-4CCD-B47C-F160EDA6CB6A}" type="sibTrans" cxnId="{85636388-A4FB-4570-B519-300E48DCA257}">
      <dgm:prSet/>
      <dgm:spPr/>
      <dgm:t>
        <a:bodyPr/>
        <a:lstStyle/>
        <a:p>
          <a:endParaRPr lang="cs-CZ"/>
        </a:p>
      </dgm:t>
    </dgm:pt>
    <dgm:pt modelId="{01DB7F47-3B3F-484B-8A9D-8895A8645BF6}" type="pres">
      <dgm:prSet presAssocID="{D94782D2-DB0D-47A8-BC25-B94DB7490891}" presName="diagram" presStyleCnt="0">
        <dgm:presLayoutVars>
          <dgm:chMax val="1"/>
          <dgm:dir/>
          <dgm:animLvl val="ctr"/>
          <dgm:resizeHandles val="exact"/>
        </dgm:presLayoutVars>
      </dgm:prSet>
      <dgm:spPr/>
    </dgm:pt>
    <dgm:pt modelId="{89C3EAB5-EF95-4AD6-94CF-1C5DDB34A7A1}" type="pres">
      <dgm:prSet presAssocID="{D94782D2-DB0D-47A8-BC25-B94DB7490891}" presName="matrix" presStyleCnt="0"/>
      <dgm:spPr/>
    </dgm:pt>
    <dgm:pt modelId="{2EBD6B0F-247F-4EB6-AA32-3FCC52E509C4}" type="pres">
      <dgm:prSet presAssocID="{D94782D2-DB0D-47A8-BC25-B94DB7490891}" presName="tile1" presStyleLbl="node1" presStyleIdx="0" presStyleCnt="4"/>
      <dgm:spPr/>
    </dgm:pt>
    <dgm:pt modelId="{A8DC191F-328A-4B6D-A27A-B1425BEC5437}" type="pres">
      <dgm:prSet presAssocID="{D94782D2-DB0D-47A8-BC25-B94DB7490891}" presName="tile1text" presStyleLbl="node1" presStyleIdx="0" presStyleCnt="4">
        <dgm:presLayoutVars>
          <dgm:chMax val="0"/>
          <dgm:chPref val="0"/>
          <dgm:bulletEnabled val="1"/>
        </dgm:presLayoutVars>
      </dgm:prSet>
      <dgm:spPr/>
    </dgm:pt>
    <dgm:pt modelId="{7E746E2B-F139-4034-AE84-A12FDD786E47}" type="pres">
      <dgm:prSet presAssocID="{D94782D2-DB0D-47A8-BC25-B94DB7490891}" presName="tile2" presStyleLbl="node1" presStyleIdx="1" presStyleCnt="4"/>
      <dgm:spPr/>
    </dgm:pt>
    <dgm:pt modelId="{EAFB6BBC-6DA3-4ACD-8357-FB2269BD44ED}" type="pres">
      <dgm:prSet presAssocID="{D94782D2-DB0D-47A8-BC25-B94DB7490891}" presName="tile2text" presStyleLbl="node1" presStyleIdx="1" presStyleCnt="4">
        <dgm:presLayoutVars>
          <dgm:chMax val="0"/>
          <dgm:chPref val="0"/>
          <dgm:bulletEnabled val="1"/>
        </dgm:presLayoutVars>
      </dgm:prSet>
      <dgm:spPr/>
    </dgm:pt>
    <dgm:pt modelId="{1EF41438-D16E-4D47-99C6-8CEF540F8653}" type="pres">
      <dgm:prSet presAssocID="{D94782D2-DB0D-47A8-BC25-B94DB7490891}" presName="tile3" presStyleLbl="node1" presStyleIdx="2" presStyleCnt="4"/>
      <dgm:spPr/>
    </dgm:pt>
    <dgm:pt modelId="{7EE6B0E3-DD50-486E-AF7E-6B51B734EB52}" type="pres">
      <dgm:prSet presAssocID="{D94782D2-DB0D-47A8-BC25-B94DB7490891}" presName="tile3text" presStyleLbl="node1" presStyleIdx="2" presStyleCnt="4">
        <dgm:presLayoutVars>
          <dgm:chMax val="0"/>
          <dgm:chPref val="0"/>
          <dgm:bulletEnabled val="1"/>
        </dgm:presLayoutVars>
      </dgm:prSet>
      <dgm:spPr/>
    </dgm:pt>
    <dgm:pt modelId="{9EA71814-3837-4E2C-B152-618F1DC602E4}" type="pres">
      <dgm:prSet presAssocID="{D94782D2-DB0D-47A8-BC25-B94DB7490891}" presName="tile4" presStyleLbl="node1" presStyleIdx="3" presStyleCnt="4"/>
      <dgm:spPr/>
    </dgm:pt>
    <dgm:pt modelId="{0C4A7788-2744-4720-BD8B-A3119A68650E}" type="pres">
      <dgm:prSet presAssocID="{D94782D2-DB0D-47A8-BC25-B94DB7490891}" presName="tile4text" presStyleLbl="node1" presStyleIdx="3" presStyleCnt="4">
        <dgm:presLayoutVars>
          <dgm:chMax val="0"/>
          <dgm:chPref val="0"/>
          <dgm:bulletEnabled val="1"/>
        </dgm:presLayoutVars>
      </dgm:prSet>
      <dgm:spPr/>
    </dgm:pt>
    <dgm:pt modelId="{4AEBD36F-41D0-4345-BDC0-D6CB5179AA5C}" type="pres">
      <dgm:prSet presAssocID="{D94782D2-DB0D-47A8-BC25-B94DB7490891}" presName="centerTile" presStyleLbl="fgShp" presStyleIdx="0" presStyleCnt="1" custScaleX="239197" custScaleY="90424">
        <dgm:presLayoutVars>
          <dgm:chMax val="0"/>
          <dgm:chPref val="0"/>
        </dgm:presLayoutVars>
      </dgm:prSet>
      <dgm:spPr/>
    </dgm:pt>
  </dgm:ptLst>
  <dgm:cxnLst>
    <dgm:cxn modelId="{7ED93519-0625-457A-8C29-11F8D05320B7}" srcId="{D94782D2-DB0D-47A8-BC25-B94DB7490891}" destId="{4BD266DF-C3B5-4CCD-99E5-F0BE727CCFE1}" srcOrd="0" destOrd="0" parTransId="{477A44B3-7767-4275-8A29-E2A1FE42C42F}" sibTransId="{A183F4C9-02B9-4A1F-9FD4-CBFB0931E27D}"/>
    <dgm:cxn modelId="{F8666165-EDC3-409E-8FB0-D62988F87DE0}" type="presOf" srcId="{FD7F5F30-C840-483F-A778-5FBB618C5DD4}" destId="{7E746E2B-F139-4034-AE84-A12FDD786E47}" srcOrd="0" destOrd="0" presId="urn:microsoft.com/office/officeart/2005/8/layout/matrix1"/>
    <dgm:cxn modelId="{576E1068-12CA-4F61-871D-15DB35668E8E}" srcId="{4BD266DF-C3B5-4CCD-99E5-F0BE727CCFE1}" destId="{4D9A16CA-6FA3-4EC1-932B-758C50A7328C}" srcOrd="2" destOrd="0" parTransId="{12136E78-B271-42F1-8E4E-52D039786B18}" sibTransId="{9933BF8D-7870-4674-90F7-A79EB76D949C}"/>
    <dgm:cxn modelId="{9816BD48-D87D-4893-83B6-57F7A2BF2A08}" srcId="{4BD266DF-C3B5-4CCD-99E5-F0BE727CCFE1}" destId="{FD7F5F30-C840-483F-A778-5FBB618C5DD4}" srcOrd="1" destOrd="0" parTransId="{F9D25701-3453-4023-9AA0-F87C17B63E54}" sibTransId="{1793CD7C-4703-4C84-BE2A-E06BBBF1B542}"/>
    <dgm:cxn modelId="{E66C2254-D0C3-4E94-89C2-ED1B26F38729}" type="presOf" srcId="{D94782D2-DB0D-47A8-BC25-B94DB7490891}" destId="{01DB7F47-3B3F-484B-8A9D-8895A8645BF6}" srcOrd="0" destOrd="0" presId="urn:microsoft.com/office/officeart/2005/8/layout/matrix1"/>
    <dgm:cxn modelId="{DEDD5683-EC88-4534-BC9C-AE1F62DF74A3}" type="presOf" srcId="{2BE2C621-413A-4DA5-BA39-99C0FAE05E08}" destId="{0C4A7788-2744-4720-BD8B-A3119A68650E}" srcOrd="1" destOrd="0" presId="urn:microsoft.com/office/officeart/2005/8/layout/matrix1"/>
    <dgm:cxn modelId="{85636388-A4FB-4570-B519-300E48DCA257}" srcId="{4BD266DF-C3B5-4CCD-99E5-F0BE727CCFE1}" destId="{2BE2C621-413A-4DA5-BA39-99C0FAE05E08}" srcOrd="3" destOrd="0" parTransId="{ECE12ABD-1A7C-4996-9DD6-BA592825E82C}" sibTransId="{2EDEBDC4-38C3-4CCD-B47C-F160EDA6CB6A}"/>
    <dgm:cxn modelId="{24CEB289-1D97-4261-B2BA-5A53FE6C77FF}" type="presOf" srcId="{7A6DF282-99F6-438A-BDC3-D7745EEEE660}" destId="{2EBD6B0F-247F-4EB6-AA32-3FCC52E509C4}" srcOrd="0" destOrd="0" presId="urn:microsoft.com/office/officeart/2005/8/layout/matrix1"/>
    <dgm:cxn modelId="{9A5BD193-A7DE-4854-9843-52B8E99C359F}" type="presOf" srcId="{4D9A16CA-6FA3-4EC1-932B-758C50A7328C}" destId="{7EE6B0E3-DD50-486E-AF7E-6B51B734EB52}" srcOrd="1" destOrd="0" presId="urn:microsoft.com/office/officeart/2005/8/layout/matrix1"/>
    <dgm:cxn modelId="{E3E372AA-7E13-49C7-BD30-32994B6DFAE3}" type="presOf" srcId="{4D9A16CA-6FA3-4EC1-932B-758C50A7328C}" destId="{1EF41438-D16E-4D47-99C6-8CEF540F8653}" srcOrd="0" destOrd="0" presId="urn:microsoft.com/office/officeart/2005/8/layout/matrix1"/>
    <dgm:cxn modelId="{238CA8B5-D93C-4185-8691-C1CD09B08018}" type="presOf" srcId="{4BD266DF-C3B5-4CCD-99E5-F0BE727CCFE1}" destId="{4AEBD36F-41D0-4345-BDC0-D6CB5179AA5C}" srcOrd="0" destOrd="0" presId="urn:microsoft.com/office/officeart/2005/8/layout/matrix1"/>
    <dgm:cxn modelId="{FBB185BB-BF50-4FA1-8CF3-E000D1551A4B}" type="presOf" srcId="{7A6DF282-99F6-438A-BDC3-D7745EEEE660}" destId="{A8DC191F-328A-4B6D-A27A-B1425BEC5437}" srcOrd="1" destOrd="0" presId="urn:microsoft.com/office/officeart/2005/8/layout/matrix1"/>
    <dgm:cxn modelId="{400188C8-B0A9-4FD1-9BC2-471C72DD283C}" type="presOf" srcId="{2BE2C621-413A-4DA5-BA39-99C0FAE05E08}" destId="{9EA71814-3837-4E2C-B152-618F1DC602E4}" srcOrd="0" destOrd="0" presId="urn:microsoft.com/office/officeart/2005/8/layout/matrix1"/>
    <dgm:cxn modelId="{560490E5-CE3B-43EF-A9A6-6BE52C485494}" type="presOf" srcId="{FD7F5F30-C840-483F-A778-5FBB618C5DD4}" destId="{EAFB6BBC-6DA3-4ACD-8357-FB2269BD44ED}" srcOrd="1" destOrd="0" presId="urn:microsoft.com/office/officeart/2005/8/layout/matrix1"/>
    <dgm:cxn modelId="{4CD769F0-99A6-4663-9975-8911FC5C3F72}" srcId="{4BD266DF-C3B5-4CCD-99E5-F0BE727CCFE1}" destId="{7A6DF282-99F6-438A-BDC3-D7745EEEE660}" srcOrd="0" destOrd="0" parTransId="{D12E3522-2A1D-4FD4-9F0B-2AB292F81104}" sibTransId="{3813643C-7618-46ED-A6D6-2F12B265A4DA}"/>
    <dgm:cxn modelId="{C6AF9E18-CD0E-4A2E-8FF4-D16F9B018F38}" type="presParOf" srcId="{01DB7F47-3B3F-484B-8A9D-8895A8645BF6}" destId="{89C3EAB5-EF95-4AD6-94CF-1C5DDB34A7A1}" srcOrd="0" destOrd="0" presId="urn:microsoft.com/office/officeart/2005/8/layout/matrix1"/>
    <dgm:cxn modelId="{8EE6F61F-302E-4EA8-AC49-BF73C8705BAB}" type="presParOf" srcId="{89C3EAB5-EF95-4AD6-94CF-1C5DDB34A7A1}" destId="{2EBD6B0F-247F-4EB6-AA32-3FCC52E509C4}" srcOrd="0" destOrd="0" presId="urn:microsoft.com/office/officeart/2005/8/layout/matrix1"/>
    <dgm:cxn modelId="{8CA2BCAB-C2E4-4ADE-9AA5-7D3FB91300C5}" type="presParOf" srcId="{89C3EAB5-EF95-4AD6-94CF-1C5DDB34A7A1}" destId="{A8DC191F-328A-4B6D-A27A-B1425BEC5437}" srcOrd="1" destOrd="0" presId="urn:microsoft.com/office/officeart/2005/8/layout/matrix1"/>
    <dgm:cxn modelId="{D3B20A4A-827A-493C-8F84-DF871051BF0E}" type="presParOf" srcId="{89C3EAB5-EF95-4AD6-94CF-1C5DDB34A7A1}" destId="{7E746E2B-F139-4034-AE84-A12FDD786E47}" srcOrd="2" destOrd="0" presId="urn:microsoft.com/office/officeart/2005/8/layout/matrix1"/>
    <dgm:cxn modelId="{56D70CEA-EDAE-45C2-AAF2-A982EF17FA78}" type="presParOf" srcId="{89C3EAB5-EF95-4AD6-94CF-1C5DDB34A7A1}" destId="{EAFB6BBC-6DA3-4ACD-8357-FB2269BD44ED}" srcOrd="3" destOrd="0" presId="urn:microsoft.com/office/officeart/2005/8/layout/matrix1"/>
    <dgm:cxn modelId="{79480C33-8662-40C9-BB4F-0197EBF2B17A}" type="presParOf" srcId="{89C3EAB5-EF95-4AD6-94CF-1C5DDB34A7A1}" destId="{1EF41438-D16E-4D47-99C6-8CEF540F8653}" srcOrd="4" destOrd="0" presId="urn:microsoft.com/office/officeart/2005/8/layout/matrix1"/>
    <dgm:cxn modelId="{225BD77B-90D9-4485-917B-0E3F77712B6E}" type="presParOf" srcId="{89C3EAB5-EF95-4AD6-94CF-1C5DDB34A7A1}" destId="{7EE6B0E3-DD50-486E-AF7E-6B51B734EB52}" srcOrd="5" destOrd="0" presId="urn:microsoft.com/office/officeart/2005/8/layout/matrix1"/>
    <dgm:cxn modelId="{1D9F956A-9CF7-479A-8F07-FA394B6ABC24}" type="presParOf" srcId="{89C3EAB5-EF95-4AD6-94CF-1C5DDB34A7A1}" destId="{9EA71814-3837-4E2C-B152-618F1DC602E4}" srcOrd="6" destOrd="0" presId="urn:microsoft.com/office/officeart/2005/8/layout/matrix1"/>
    <dgm:cxn modelId="{DB358372-02AE-41B5-8CD2-E596C6F9FB7F}" type="presParOf" srcId="{89C3EAB5-EF95-4AD6-94CF-1C5DDB34A7A1}" destId="{0C4A7788-2744-4720-BD8B-A3119A68650E}" srcOrd="7" destOrd="0" presId="urn:microsoft.com/office/officeart/2005/8/layout/matrix1"/>
    <dgm:cxn modelId="{AAF823B5-BE40-4D0F-8D9C-D857D2BBB77E}" type="presParOf" srcId="{01DB7F47-3B3F-484B-8A9D-8895A8645BF6}" destId="{4AEBD36F-41D0-4345-BDC0-D6CB5179AA5C}"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54971F-41AE-428D-9FF6-EB1E79B37550}"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9732CCA1-C8AF-4AC6-9A30-089A74FC6AE8}">
      <dgm:prSet custT="1"/>
      <dgm:spPr/>
      <dgm:t>
        <a:bodyPr tIns="72000" bIns="72000"/>
        <a:lstStyle/>
        <a:p>
          <a:r>
            <a:rPr lang="cs-CZ" sz="2600" dirty="0"/>
            <a:t>Rozvinutá přeshraniční spolupráce</a:t>
          </a:r>
          <a:endParaRPr lang="en-US" sz="2600" dirty="0"/>
        </a:p>
      </dgm:t>
    </dgm:pt>
    <dgm:pt modelId="{71080B6F-3958-40FB-BD72-CB0CC86F6008}" type="parTrans" cxnId="{A5ECCFE1-B134-4E58-B081-3EF4DE24EB15}">
      <dgm:prSet/>
      <dgm:spPr/>
      <dgm:t>
        <a:bodyPr/>
        <a:lstStyle/>
        <a:p>
          <a:endParaRPr lang="en-US"/>
        </a:p>
      </dgm:t>
    </dgm:pt>
    <dgm:pt modelId="{55444AE5-9EAA-4EE7-A10D-3EE48B8DE675}" type="sibTrans" cxnId="{A5ECCFE1-B134-4E58-B081-3EF4DE24EB15}">
      <dgm:prSet/>
      <dgm:spPr/>
      <dgm:t>
        <a:bodyPr/>
        <a:lstStyle/>
        <a:p>
          <a:endParaRPr lang="en-US"/>
        </a:p>
      </dgm:t>
    </dgm:pt>
    <dgm:pt modelId="{AD4BAE8F-3AC4-47AB-96F3-10A9DC5682DA}">
      <dgm:prSet custT="1"/>
      <dgm:spPr/>
      <dgm:t>
        <a:bodyPr tIns="72000" bIns="72000"/>
        <a:lstStyle/>
        <a:p>
          <a:r>
            <a:rPr lang="cs-CZ" sz="2600" dirty="0"/>
            <a:t>13 euroregionů</a:t>
          </a:r>
          <a:br>
            <a:rPr lang="cs-CZ" sz="2600" dirty="0"/>
          </a:br>
          <a:r>
            <a:rPr lang="cs-CZ" sz="2600" dirty="0"/>
            <a:t>podél celé hranice</a:t>
          </a:r>
          <a:endParaRPr lang="en-US" sz="2600" dirty="0"/>
        </a:p>
      </dgm:t>
    </dgm:pt>
    <dgm:pt modelId="{42844355-7F0A-488E-A855-04B1AAE9D612}" type="parTrans" cxnId="{15B73B4B-0CCB-48F2-BD2D-2617698BC739}">
      <dgm:prSet/>
      <dgm:spPr/>
      <dgm:t>
        <a:bodyPr/>
        <a:lstStyle/>
        <a:p>
          <a:endParaRPr lang="en-US"/>
        </a:p>
      </dgm:t>
    </dgm:pt>
    <dgm:pt modelId="{EC290664-71F7-42AE-A18F-2DC6FDE45340}" type="sibTrans" cxnId="{15B73B4B-0CCB-48F2-BD2D-2617698BC739}">
      <dgm:prSet/>
      <dgm:spPr/>
      <dgm:t>
        <a:bodyPr/>
        <a:lstStyle/>
        <a:p>
          <a:endParaRPr lang="en-US"/>
        </a:p>
      </dgm:t>
    </dgm:pt>
    <dgm:pt modelId="{0422C550-2653-4057-879D-F3A427DF5144}">
      <dgm:prSet custT="1"/>
      <dgm:spPr/>
      <dgm:t>
        <a:bodyPr tIns="72000" bIns="72000"/>
        <a:lstStyle/>
        <a:p>
          <a:r>
            <a:rPr lang="cs-CZ" sz="2600" dirty="0"/>
            <a:t>Nejčastější obsah projektů:</a:t>
          </a:r>
          <a:endParaRPr lang="en-US" sz="2600" dirty="0"/>
        </a:p>
      </dgm:t>
    </dgm:pt>
    <dgm:pt modelId="{3582F97C-C169-40D1-B733-692057241E9D}" type="parTrans" cxnId="{870D0350-8DBD-4CB0-A209-421694AD743A}">
      <dgm:prSet/>
      <dgm:spPr/>
      <dgm:t>
        <a:bodyPr/>
        <a:lstStyle/>
        <a:p>
          <a:endParaRPr lang="en-US"/>
        </a:p>
      </dgm:t>
    </dgm:pt>
    <dgm:pt modelId="{B7A7B80C-7570-4C79-8A99-B1E447047995}" type="sibTrans" cxnId="{870D0350-8DBD-4CB0-A209-421694AD743A}">
      <dgm:prSet/>
      <dgm:spPr/>
      <dgm:t>
        <a:bodyPr/>
        <a:lstStyle/>
        <a:p>
          <a:endParaRPr lang="en-US"/>
        </a:p>
      </dgm:t>
    </dgm:pt>
    <dgm:pt modelId="{7FF91124-41FD-48BB-A38F-FEBF3BF18008}">
      <dgm:prSet custT="1"/>
      <dgm:spPr/>
      <dgm:t>
        <a:bodyPr tIns="72000" bIns="72000"/>
        <a:lstStyle/>
        <a:p>
          <a:r>
            <a:rPr lang="cs-CZ" sz="2600"/>
            <a:t>Kultura a vzdělávání</a:t>
          </a:r>
          <a:endParaRPr lang="en-US" sz="2600"/>
        </a:p>
      </dgm:t>
    </dgm:pt>
    <dgm:pt modelId="{B346DE1E-2205-4675-B953-55A724794481}" type="parTrans" cxnId="{70D4E090-1A2E-4E58-8F2A-77DB63FEAA54}">
      <dgm:prSet/>
      <dgm:spPr/>
      <dgm:t>
        <a:bodyPr/>
        <a:lstStyle/>
        <a:p>
          <a:endParaRPr lang="en-US"/>
        </a:p>
      </dgm:t>
    </dgm:pt>
    <dgm:pt modelId="{8FFB3552-0544-48FA-8407-140588B17938}" type="sibTrans" cxnId="{70D4E090-1A2E-4E58-8F2A-77DB63FEAA54}">
      <dgm:prSet/>
      <dgm:spPr/>
      <dgm:t>
        <a:bodyPr/>
        <a:lstStyle/>
        <a:p>
          <a:endParaRPr lang="en-US"/>
        </a:p>
      </dgm:t>
    </dgm:pt>
    <dgm:pt modelId="{A9B750D7-DB55-46F0-BF29-F0FE292011A6}">
      <dgm:prSet custT="1"/>
      <dgm:spPr/>
      <dgm:t>
        <a:bodyPr tIns="72000" bIns="72000"/>
        <a:lstStyle/>
        <a:p>
          <a:r>
            <a:rPr lang="cs-CZ" sz="2600" dirty="0"/>
            <a:t>Nejčastější žadatelé:</a:t>
          </a:r>
          <a:endParaRPr lang="en-US" sz="2600" dirty="0"/>
        </a:p>
      </dgm:t>
    </dgm:pt>
    <dgm:pt modelId="{8178CC8A-98E4-4700-BCC6-AE39DA8F71A2}" type="parTrans" cxnId="{6705276C-2E93-4DD5-8A8A-5F12A22F35F3}">
      <dgm:prSet/>
      <dgm:spPr/>
      <dgm:t>
        <a:bodyPr/>
        <a:lstStyle/>
        <a:p>
          <a:endParaRPr lang="en-US"/>
        </a:p>
      </dgm:t>
    </dgm:pt>
    <dgm:pt modelId="{A2E81E9D-11CB-48FE-8A94-EFFD1EC6D5E5}" type="sibTrans" cxnId="{6705276C-2E93-4DD5-8A8A-5F12A22F35F3}">
      <dgm:prSet/>
      <dgm:spPr/>
      <dgm:t>
        <a:bodyPr/>
        <a:lstStyle/>
        <a:p>
          <a:endParaRPr lang="en-US"/>
        </a:p>
      </dgm:t>
    </dgm:pt>
    <dgm:pt modelId="{57313B00-3728-4B14-AEE1-61C6AC18A090}">
      <dgm:prSet custT="1"/>
      <dgm:spPr/>
      <dgm:t>
        <a:bodyPr tIns="72000" bIns="72000"/>
        <a:lstStyle/>
        <a:p>
          <a:r>
            <a:rPr lang="cs-CZ" sz="2600"/>
            <a:t>Obce a spolky</a:t>
          </a:r>
          <a:endParaRPr lang="en-US" sz="2600"/>
        </a:p>
      </dgm:t>
    </dgm:pt>
    <dgm:pt modelId="{6A6C0472-B935-4F74-A33A-0CD245BF16DB}" type="parTrans" cxnId="{F7BC6F2D-B148-4265-85E9-9B2B8C39BBB0}">
      <dgm:prSet/>
      <dgm:spPr/>
      <dgm:t>
        <a:bodyPr/>
        <a:lstStyle/>
        <a:p>
          <a:endParaRPr lang="en-US"/>
        </a:p>
      </dgm:t>
    </dgm:pt>
    <dgm:pt modelId="{938E6463-9F15-45F8-AD74-89C2EAD88D63}" type="sibTrans" cxnId="{F7BC6F2D-B148-4265-85E9-9B2B8C39BBB0}">
      <dgm:prSet/>
      <dgm:spPr/>
      <dgm:t>
        <a:bodyPr/>
        <a:lstStyle/>
        <a:p>
          <a:endParaRPr lang="en-US"/>
        </a:p>
      </dgm:t>
    </dgm:pt>
    <dgm:pt modelId="{4763086C-14AB-4E2C-B376-D8EAC8D5FA56}">
      <dgm:prSet custT="1"/>
      <dgm:spPr/>
      <dgm:t>
        <a:bodyPr tIns="72000" bIns="72000"/>
        <a:lstStyle/>
        <a:p>
          <a:r>
            <a:rPr lang="cs-CZ" sz="2600" dirty="0"/>
            <a:t>Předpokládaná účast:</a:t>
          </a:r>
          <a:endParaRPr lang="en-US" sz="2600" dirty="0"/>
        </a:p>
      </dgm:t>
    </dgm:pt>
    <dgm:pt modelId="{BF06A9E8-768A-491D-BE40-45E8448095B4}" type="parTrans" cxnId="{3B0BE4C1-4A3E-459D-BD89-1BD43EEFE181}">
      <dgm:prSet/>
      <dgm:spPr/>
      <dgm:t>
        <a:bodyPr/>
        <a:lstStyle/>
        <a:p>
          <a:endParaRPr lang="en-US"/>
        </a:p>
      </dgm:t>
    </dgm:pt>
    <dgm:pt modelId="{E906ECD1-B820-47DB-8923-66CAB68540DA}" type="sibTrans" cxnId="{3B0BE4C1-4A3E-459D-BD89-1BD43EEFE181}">
      <dgm:prSet/>
      <dgm:spPr/>
      <dgm:t>
        <a:bodyPr/>
        <a:lstStyle/>
        <a:p>
          <a:endParaRPr lang="en-US"/>
        </a:p>
      </dgm:t>
    </dgm:pt>
    <dgm:pt modelId="{3F88CD68-1DD6-4445-8F5E-DE09968E15FD}">
      <dgm:prSet custT="1"/>
      <dgm:spPr/>
      <dgm:t>
        <a:bodyPr tIns="72000" bIns="72000"/>
        <a:lstStyle/>
        <a:p>
          <a:r>
            <a:rPr lang="cs-CZ" sz="2600"/>
            <a:t>Celkem 65 tisíc osob</a:t>
          </a:r>
          <a:endParaRPr lang="en-US" sz="2600"/>
        </a:p>
      </dgm:t>
    </dgm:pt>
    <dgm:pt modelId="{D66C5476-E62B-4235-A034-AC785B5DAC73}" type="parTrans" cxnId="{88D1D106-C9F2-41B8-A621-02BF7A52A71C}">
      <dgm:prSet/>
      <dgm:spPr/>
      <dgm:t>
        <a:bodyPr/>
        <a:lstStyle/>
        <a:p>
          <a:endParaRPr lang="en-US"/>
        </a:p>
      </dgm:t>
    </dgm:pt>
    <dgm:pt modelId="{DCA0764F-CE1C-4C96-A055-0CC6088ABC0E}" type="sibTrans" cxnId="{88D1D106-C9F2-41B8-A621-02BF7A52A71C}">
      <dgm:prSet/>
      <dgm:spPr/>
      <dgm:t>
        <a:bodyPr/>
        <a:lstStyle/>
        <a:p>
          <a:endParaRPr lang="en-US"/>
        </a:p>
      </dgm:t>
    </dgm:pt>
    <dgm:pt modelId="{5780C72B-FA3A-48A8-8E74-8B19535E7AFD}" type="pres">
      <dgm:prSet presAssocID="{9A54971F-41AE-428D-9FF6-EB1E79B37550}" presName="root" presStyleCnt="0">
        <dgm:presLayoutVars>
          <dgm:dir/>
          <dgm:resizeHandles val="exact"/>
        </dgm:presLayoutVars>
      </dgm:prSet>
      <dgm:spPr/>
    </dgm:pt>
    <dgm:pt modelId="{9B342E3C-365D-4E3D-A8EA-10430BE38F41}" type="pres">
      <dgm:prSet presAssocID="{9732CCA1-C8AF-4AC6-9A30-089A74FC6AE8}" presName="compNode" presStyleCnt="0"/>
      <dgm:spPr/>
    </dgm:pt>
    <dgm:pt modelId="{59BCB9D0-297E-44FB-BFF0-8D1068FCADC6}" type="pres">
      <dgm:prSet presAssocID="{9732CCA1-C8AF-4AC6-9A30-089A74FC6AE8}" presName="bgRect" presStyleLbl="bgShp" presStyleIdx="0" presStyleCnt="4"/>
      <dgm:spPr>
        <a:solidFill>
          <a:schemeClr val="accent2"/>
        </a:solidFill>
      </dgm:spPr>
    </dgm:pt>
    <dgm:pt modelId="{DBD8E257-BED3-4F3E-82C1-4FDB4EAAD651}" type="pres">
      <dgm:prSet presAssocID="{9732CCA1-C8AF-4AC6-9A30-089A74FC6AE8}"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apa s označeným bodem"/>
        </a:ext>
      </dgm:extLst>
    </dgm:pt>
    <dgm:pt modelId="{219DA3BF-643D-4A82-9727-086325282026}" type="pres">
      <dgm:prSet presAssocID="{9732CCA1-C8AF-4AC6-9A30-089A74FC6AE8}" presName="spaceRect" presStyleCnt="0"/>
      <dgm:spPr/>
    </dgm:pt>
    <dgm:pt modelId="{1E5C2C68-14C4-427E-8A8B-AE33D5D7EA33}" type="pres">
      <dgm:prSet presAssocID="{9732CCA1-C8AF-4AC6-9A30-089A74FC6AE8}" presName="parTx" presStyleLbl="revTx" presStyleIdx="0" presStyleCnt="8">
        <dgm:presLayoutVars>
          <dgm:chMax val="0"/>
          <dgm:chPref val="0"/>
        </dgm:presLayoutVars>
      </dgm:prSet>
      <dgm:spPr/>
    </dgm:pt>
    <dgm:pt modelId="{56F36837-68CC-4A7E-9B4F-035347AD5D48}" type="pres">
      <dgm:prSet presAssocID="{9732CCA1-C8AF-4AC6-9A30-089A74FC6AE8}" presName="desTx" presStyleLbl="revTx" presStyleIdx="1" presStyleCnt="8">
        <dgm:presLayoutVars/>
      </dgm:prSet>
      <dgm:spPr/>
    </dgm:pt>
    <dgm:pt modelId="{F16FC905-52DC-4D2A-B093-09BDD5346620}" type="pres">
      <dgm:prSet presAssocID="{55444AE5-9EAA-4EE7-A10D-3EE48B8DE675}" presName="sibTrans" presStyleCnt="0"/>
      <dgm:spPr/>
    </dgm:pt>
    <dgm:pt modelId="{D90C1B1C-65B8-416D-93AE-3468778FEEEE}" type="pres">
      <dgm:prSet presAssocID="{0422C550-2653-4057-879D-F3A427DF5144}" presName="compNode" presStyleCnt="0"/>
      <dgm:spPr/>
    </dgm:pt>
    <dgm:pt modelId="{2B8BBB0A-6C13-4862-B2FB-DBC4A61E3EB8}" type="pres">
      <dgm:prSet presAssocID="{0422C550-2653-4057-879D-F3A427DF5144}" presName="bgRect" presStyleLbl="bgShp" presStyleIdx="1" presStyleCnt="4"/>
      <dgm:spPr>
        <a:solidFill>
          <a:schemeClr val="accent3"/>
        </a:solidFill>
      </dgm:spPr>
    </dgm:pt>
    <dgm:pt modelId="{6F870748-749C-4B55-89AC-AFF6E721C44A}" type="pres">
      <dgm:prSet presAssocID="{0422C550-2653-4057-879D-F3A427DF5144}"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ivadelní opona"/>
        </a:ext>
      </dgm:extLst>
    </dgm:pt>
    <dgm:pt modelId="{DA9AF4F2-B0B4-44BC-A22E-E336B6B3DFE8}" type="pres">
      <dgm:prSet presAssocID="{0422C550-2653-4057-879D-F3A427DF5144}" presName="spaceRect" presStyleCnt="0"/>
      <dgm:spPr/>
    </dgm:pt>
    <dgm:pt modelId="{7558A036-917D-4C1D-AF78-51FA1158A112}" type="pres">
      <dgm:prSet presAssocID="{0422C550-2653-4057-879D-F3A427DF5144}" presName="parTx" presStyleLbl="revTx" presStyleIdx="2" presStyleCnt="8">
        <dgm:presLayoutVars>
          <dgm:chMax val="0"/>
          <dgm:chPref val="0"/>
        </dgm:presLayoutVars>
      </dgm:prSet>
      <dgm:spPr/>
    </dgm:pt>
    <dgm:pt modelId="{C3461F75-8534-490A-9607-1D8379F73E40}" type="pres">
      <dgm:prSet presAssocID="{0422C550-2653-4057-879D-F3A427DF5144}" presName="desTx" presStyleLbl="revTx" presStyleIdx="3" presStyleCnt="8">
        <dgm:presLayoutVars/>
      </dgm:prSet>
      <dgm:spPr/>
    </dgm:pt>
    <dgm:pt modelId="{C61FED32-E620-4D90-A482-611D42FE3B69}" type="pres">
      <dgm:prSet presAssocID="{B7A7B80C-7570-4C79-8A99-B1E447047995}" presName="sibTrans" presStyleCnt="0"/>
      <dgm:spPr/>
    </dgm:pt>
    <dgm:pt modelId="{0C0095E4-7CFF-46BC-B20A-EB81C254A367}" type="pres">
      <dgm:prSet presAssocID="{A9B750D7-DB55-46F0-BF29-F0FE292011A6}" presName="compNode" presStyleCnt="0"/>
      <dgm:spPr/>
    </dgm:pt>
    <dgm:pt modelId="{CFB5BBA6-ABC6-4F2F-A552-0AF2095DD7C9}" type="pres">
      <dgm:prSet presAssocID="{A9B750D7-DB55-46F0-BF29-F0FE292011A6}" presName="bgRect" presStyleLbl="bgShp" presStyleIdx="2" presStyleCnt="4"/>
      <dgm:spPr>
        <a:solidFill>
          <a:schemeClr val="accent4"/>
        </a:solidFill>
      </dgm:spPr>
    </dgm:pt>
    <dgm:pt modelId="{BB05AE03-0870-44AF-B0C3-72596D3D000E}" type="pres">
      <dgm:prSet presAssocID="{A9B750D7-DB55-46F0-BF29-F0FE292011A6}"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ům"/>
        </a:ext>
      </dgm:extLst>
    </dgm:pt>
    <dgm:pt modelId="{F39D812B-B7B4-4B2E-A793-605E20BB506C}" type="pres">
      <dgm:prSet presAssocID="{A9B750D7-DB55-46F0-BF29-F0FE292011A6}" presName="spaceRect" presStyleCnt="0"/>
      <dgm:spPr/>
    </dgm:pt>
    <dgm:pt modelId="{5871B289-41D6-4AAC-857C-17B6FA79E0F4}" type="pres">
      <dgm:prSet presAssocID="{A9B750D7-DB55-46F0-BF29-F0FE292011A6}" presName="parTx" presStyleLbl="revTx" presStyleIdx="4" presStyleCnt="8">
        <dgm:presLayoutVars>
          <dgm:chMax val="0"/>
          <dgm:chPref val="0"/>
        </dgm:presLayoutVars>
      </dgm:prSet>
      <dgm:spPr/>
    </dgm:pt>
    <dgm:pt modelId="{EAF12FF1-DFE8-4ED0-97A9-763AEB0D020D}" type="pres">
      <dgm:prSet presAssocID="{A9B750D7-DB55-46F0-BF29-F0FE292011A6}" presName="desTx" presStyleLbl="revTx" presStyleIdx="5" presStyleCnt="8">
        <dgm:presLayoutVars/>
      </dgm:prSet>
      <dgm:spPr/>
    </dgm:pt>
    <dgm:pt modelId="{DC950B8A-8ADF-473B-AEC7-2D84D92F342D}" type="pres">
      <dgm:prSet presAssocID="{A2E81E9D-11CB-48FE-8A94-EFFD1EC6D5E5}" presName="sibTrans" presStyleCnt="0"/>
      <dgm:spPr/>
    </dgm:pt>
    <dgm:pt modelId="{486FC834-26D1-4FF7-97E8-FA4FD66F7F82}" type="pres">
      <dgm:prSet presAssocID="{4763086C-14AB-4E2C-B376-D8EAC8D5FA56}" presName="compNode" presStyleCnt="0"/>
      <dgm:spPr/>
    </dgm:pt>
    <dgm:pt modelId="{DA040BB8-EE27-473C-B632-AF06359A82E5}" type="pres">
      <dgm:prSet presAssocID="{4763086C-14AB-4E2C-B376-D8EAC8D5FA56}" presName="bgRect" presStyleLbl="bgShp" presStyleIdx="3" presStyleCnt="4"/>
      <dgm:spPr>
        <a:solidFill>
          <a:schemeClr val="accent5"/>
        </a:solidFill>
      </dgm:spPr>
    </dgm:pt>
    <dgm:pt modelId="{4E597705-D45E-439F-AAA2-0D7B5CDAF0FA}" type="pres">
      <dgm:prSet presAssocID="{4763086C-14AB-4E2C-B376-D8EAC8D5FA5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Muž a žena"/>
        </a:ext>
      </dgm:extLst>
    </dgm:pt>
    <dgm:pt modelId="{27347035-7B2F-4069-83D5-75DE0F6D4BDC}" type="pres">
      <dgm:prSet presAssocID="{4763086C-14AB-4E2C-B376-D8EAC8D5FA56}" presName="spaceRect" presStyleCnt="0"/>
      <dgm:spPr/>
    </dgm:pt>
    <dgm:pt modelId="{E7A32FC5-C07F-415A-8CDA-620BEA634701}" type="pres">
      <dgm:prSet presAssocID="{4763086C-14AB-4E2C-B376-D8EAC8D5FA56}" presName="parTx" presStyleLbl="revTx" presStyleIdx="6" presStyleCnt="8">
        <dgm:presLayoutVars>
          <dgm:chMax val="0"/>
          <dgm:chPref val="0"/>
        </dgm:presLayoutVars>
      </dgm:prSet>
      <dgm:spPr/>
    </dgm:pt>
    <dgm:pt modelId="{307A74B2-4955-441D-AF75-28EA0AA3049D}" type="pres">
      <dgm:prSet presAssocID="{4763086C-14AB-4E2C-B376-D8EAC8D5FA56}" presName="desTx" presStyleLbl="revTx" presStyleIdx="7" presStyleCnt="8">
        <dgm:presLayoutVars/>
      </dgm:prSet>
      <dgm:spPr/>
    </dgm:pt>
  </dgm:ptLst>
  <dgm:cxnLst>
    <dgm:cxn modelId="{4A166806-36C0-4292-88FC-05F9FD6E8FB7}" type="presOf" srcId="{3F88CD68-1DD6-4445-8F5E-DE09968E15FD}" destId="{307A74B2-4955-441D-AF75-28EA0AA3049D}" srcOrd="0" destOrd="0" presId="urn:microsoft.com/office/officeart/2018/2/layout/IconVerticalSolidList"/>
    <dgm:cxn modelId="{88D1D106-C9F2-41B8-A621-02BF7A52A71C}" srcId="{4763086C-14AB-4E2C-B376-D8EAC8D5FA56}" destId="{3F88CD68-1DD6-4445-8F5E-DE09968E15FD}" srcOrd="0" destOrd="0" parTransId="{D66C5476-E62B-4235-A034-AC785B5DAC73}" sibTransId="{DCA0764F-CE1C-4C96-A055-0CC6088ABC0E}"/>
    <dgm:cxn modelId="{F7BC6F2D-B148-4265-85E9-9B2B8C39BBB0}" srcId="{A9B750D7-DB55-46F0-BF29-F0FE292011A6}" destId="{57313B00-3728-4B14-AEE1-61C6AC18A090}" srcOrd="0" destOrd="0" parTransId="{6A6C0472-B935-4F74-A33A-0CD245BF16DB}" sibTransId="{938E6463-9F15-45F8-AD74-89C2EAD88D63}"/>
    <dgm:cxn modelId="{EB215C2E-EDB8-420A-BF39-5D5F0E9D9A83}" type="presOf" srcId="{57313B00-3728-4B14-AEE1-61C6AC18A090}" destId="{EAF12FF1-DFE8-4ED0-97A9-763AEB0D020D}" srcOrd="0" destOrd="0" presId="urn:microsoft.com/office/officeart/2018/2/layout/IconVerticalSolidList"/>
    <dgm:cxn modelId="{7CACA743-D5AA-44D7-826C-02D874CA8C2C}" type="presOf" srcId="{9A54971F-41AE-428D-9FF6-EB1E79B37550}" destId="{5780C72B-FA3A-48A8-8E74-8B19535E7AFD}" srcOrd="0" destOrd="0" presId="urn:microsoft.com/office/officeart/2018/2/layout/IconVerticalSolidList"/>
    <dgm:cxn modelId="{15B73B4B-0CCB-48F2-BD2D-2617698BC739}" srcId="{9732CCA1-C8AF-4AC6-9A30-089A74FC6AE8}" destId="{AD4BAE8F-3AC4-47AB-96F3-10A9DC5682DA}" srcOrd="0" destOrd="0" parTransId="{42844355-7F0A-488E-A855-04B1AAE9D612}" sibTransId="{EC290664-71F7-42AE-A18F-2DC6FDE45340}"/>
    <dgm:cxn modelId="{6705276C-2E93-4DD5-8A8A-5F12A22F35F3}" srcId="{9A54971F-41AE-428D-9FF6-EB1E79B37550}" destId="{A9B750D7-DB55-46F0-BF29-F0FE292011A6}" srcOrd="2" destOrd="0" parTransId="{8178CC8A-98E4-4700-BCC6-AE39DA8F71A2}" sibTransId="{A2E81E9D-11CB-48FE-8A94-EFFD1EC6D5E5}"/>
    <dgm:cxn modelId="{870D0350-8DBD-4CB0-A209-421694AD743A}" srcId="{9A54971F-41AE-428D-9FF6-EB1E79B37550}" destId="{0422C550-2653-4057-879D-F3A427DF5144}" srcOrd="1" destOrd="0" parTransId="{3582F97C-C169-40D1-B733-692057241E9D}" sibTransId="{B7A7B80C-7570-4C79-8A99-B1E447047995}"/>
    <dgm:cxn modelId="{614BAE78-5B0F-4594-9117-4BBD936E892A}" type="presOf" srcId="{7FF91124-41FD-48BB-A38F-FEBF3BF18008}" destId="{C3461F75-8534-490A-9607-1D8379F73E40}" srcOrd="0" destOrd="0" presId="urn:microsoft.com/office/officeart/2018/2/layout/IconVerticalSolidList"/>
    <dgm:cxn modelId="{70D4E090-1A2E-4E58-8F2A-77DB63FEAA54}" srcId="{0422C550-2653-4057-879D-F3A427DF5144}" destId="{7FF91124-41FD-48BB-A38F-FEBF3BF18008}" srcOrd="0" destOrd="0" parTransId="{B346DE1E-2205-4675-B953-55A724794481}" sibTransId="{8FFB3552-0544-48FA-8407-140588B17938}"/>
    <dgm:cxn modelId="{B5CB30B1-23CB-497D-B8EB-10424688E55E}" type="presOf" srcId="{0422C550-2653-4057-879D-F3A427DF5144}" destId="{7558A036-917D-4C1D-AF78-51FA1158A112}" srcOrd="0" destOrd="0" presId="urn:microsoft.com/office/officeart/2018/2/layout/IconVerticalSolidList"/>
    <dgm:cxn modelId="{4B752FB4-43F4-4A6F-8B67-5E3820B7ED72}" type="presOf" srcId="{4763086C-14AB-4E2C-B376-D8EAC8D5FA56}" destId="{E7A32FC5-C07F-415A-8CDA-620BEA634701}" srcOrd="0" destOrd="0" presId="urn:microsoft.com/office/officeart/2018/2/layout/IconVerticalSolidList"/>
    <dgm:cxn modelId="{3B0BE4C1-4A3E-459D-BD89-1BD43EEFE181}" srcId="{9A54971F-41AE-428D-9FF6-EB1E79B37550}" destId="{4763086C-14AB-4E2C-B376-D8EAC8D5FA56}" srcOrd="3" destOrd="0" parTransId="{BF06A9E8-768A-491D-BE40-45E8448095B4}" sibTransId="{E906ECD1-B820-47DB-8923-66CAB68540DA}"/>
    <dgm:cxn modelId="{C6B878CB-124C-4712-98D5-747F5BB0B6EE}" type="presOf" srcId="{9732CCA1-C8AF-4AC6-9A30-089A74FC6AE8}" destId="{1E5C2C68-14C4-427E-8A8B-AE33D5D7EA33}" srcOrd="0" destOrd="0" presId="urn:microsoft.com/office/officeart/2018/2/layout/IconVerticalSolidList"/>
    <dgm:cxn modelId="{346625D8-6716-4684-99B3-4EF1108F493A}" type="presOf" srcId="{A9B750D7-DB55-46F0-BF29-F0FE292011A6}" destId="{5871B289-41D6-4AAC-857C-17B6FA79E0F4}" srcOrd="0" destOrd="0" presId="urn:microsoft.com/office/officeart/2018/2/layout/IconVerticalSolidList"/>
    <dgm:cxn modelId="{AE2325DB-7A5D-4792-9791-B9ECD753D340}" type="presOf" srcId="{AD4BAE8F-3AC4-47AB-96F3-10A9DC5682DA}" destId="{56F36837-68CC-4A7E-9B4F-035347AD5D48}" srcOrd="0" destOrd="0" presId="urn:microsoft.com/office/officeart/2018/2/layout/IconVerticalSolidList"/>
    <dgm:cxn modelId="{A5ECCFE1-B134-4E58-B081-3EF4DE24EB15}" srcId="{9A54971F-41AE-428D-9FF6-EB1E79B37550}" destId="{9732CCA1-C8AF-4AC6-9A30-089A74FC6AE8}" srcOrd="0" destOrd="0" parTransId="{71080B6F-3958-40FB-BD72-CB0CC86F6008}" sibTransId="{55444AE5-9EAA-4EE7-A10D-3EE48B8DE675}"/>
    <dgm:cxn modelId="{53C3E381-3EAE-4B91-BBD7-0E4CB3F902AF}" type="presParOf" srcId="{5780C72B-FA3A-48A8-8E74-8B19535E7AFD}" destId="{9B342E3C-365D-4E3D-A8EA-10430BE38F41}" srcOrd="0" destOrd="0" presId="urn:microsoft.com/office/officeart/2018/2/layout/IconVerticalSolidList"/>
    <dgm:cxn modelId="{7FE2591E-1711-485E-A031-8353326C12C1}" type="presParOf" srcId="{9B342E3C-365D-4E3D-A8EA-10430BE38F41}" destId="{59BCB9D0-297E-44FB-BFF0-8D1068FCADC6}" srcOrd="0" destOrd="0" presId="urn:microsoft.com/office/officeart/2018/2/layout/IconVerticalSolidList"/>
    <dgm:cxn modelId="{B7995452-0778-4F5A-9898-3E6CBFFCF9CB}" type="presParOf" srcId="{9B342E3C-365D-4E3D-A8EA-10430BE38F41}" destId="{DBD8E257-BED3-4F3E-82C1-4FDB4EAAD651}" srcOrd="1" destOrd="0" presId="urn:microsoft.com/office/officeart/2018/2/layout/IconVerticalSolidList"/>
    <dgm:cxn modelId="{ED74C914-F4F5-47D1-8916-69D47EC10405}" type="presParOf" srcId="{9B342E3C-365D-4E3D-A8EA-10430BE38F41}" destId="{219DA3BF-643D-4A82-9727-086325282026}" srcOrd="2" destOrd="0" presId="urn:microsoft.com/office/officeart/2018/2/layout/IconVerticalSolidList"/>
    <dgm:cxn modelId="{2594288B-FB6D-4F3C-B45E-502E003ACF85}" type="presParOf" srcId="{9B342E3C-365D-4E3D-A8EA-10430BE38F41}" destId="{1E5C2C68-14C4-427E-8A8B-AE33D5D7EA33}" srcOrd="3" destOrd="0" presId="urn:microsoft.com/office/officeart/2018/2/layout/IconVerticalSolidList"/>
    <dgm:cxn modelId="{2789F117-6B71-434E-9FD5-EF06A2C66C22}" type="presParOf" srcId="{9B342E3C-365D-4E3D-A8EA-10430BE38F41}" destId="{56F36837-68CC-4A7E-9B4F-035347AD5D48}" srcOrd="4" destOrd="0" presId="urn:microsoft.com/office/officeart/2018/2/layout/IconVerticalSolidList"/>
    <dgm:cxn modelId="{85FC9B45-486A-4DA9-9608-058CE2578CF2}" type="presParOf" srcId="{5780C72B-FA3A-48A8-8E74-8B19535E7AFD}" destId="{F16FC905-52DC-4D2A-B093-09BDD5346620}" srcOrd="1" destOrd="0" presId="urn:microsoft.com/office/officeart/2018/2/layout/IconVerticalSolidList"/>
    <dgm:cxn modelId="{32FBE20F-5B29-494C-8706-A8DF28F314AC}" type="presParOf" srcId="{5780C72B-FA3A-48A8-8E74-8B19535E7AFD}" destId="{D90C1B1C-65B8-416D-93AE-3468778FEEEE}" srcOrd="2" destOrd="0" presId="urn:microsoft.com/office/officeart/2018/2/layout/IconVerticalSolidList"/>
    <dgm:cxn modelId="{47F6B6CB-2A6A-42C1-A606-76D16DD0A3C9}" type="presParOf" srcId="{D90C1B1C-65B8-416D-93AE-3468778FEEEE}" destId="{2B8BBB0A-6C13-4862-B2FB-DBC4A61E3EB8}" srcOrd="0" destOrd="0" presId="urn:microsoft.com/office/officeart/2018/2/layout/IconVerticalSolidList"/>
    <dgm:cxn modelId="{71C91E83-578B-4C4B-B572-201A47ECFFAB}" type="presParOf" srcId="{D90C1B1C-65B8-416D-93AE-3468778FEEEE}" destId="{6F870748-749C-4B55-89AC-AFF6E721C44A}" srcOrd="1" destOrd="0" presId="urn:microsoft.com/office/officeart/2018/2/layout/IconVerticalSolidList"/>
    <dgm:cxn modelId="{5A28750A-B3DF-4DC9-B8AB-C4ECD3E464B8}" type="presParOf" srcId="{D90C1B1C-65B8-416D-93AE-3468778FEEEE}" destId="{DA9AF4F2-B0B4-44BC-A22E-E336B6B3DFE8}" srcOrd="2" destOrd="0" presId="urn:microsoft.com/office/officeart/2018/2/layout/IconVerticalSolidList"/>
    <dgm:cxn modelId="{4AB9480C-7558-4E5D-91D7-B79F5033A3D8}" type="presParOf" srcId="{D90C1B1C-65B8-416D-93AE-3468778FEEEE}" destId="{7558A036-917D-4C1D-AF78-51FA1158A112}" srcOrd="3" destOrd="0" presId="urn:microsoft.com/office/officeart/2018/2/layout/IconVerticalSolidList"/>
    <dgm:cxn modelId="{9DC13537-BA85-4DFA-8371-2982DD7F0AC9}" type="presParOf" srcId="{D90C1B1C-65B8-416D-93AE-3468778FEEEE}" destId="{C3461F75-8534-490A-9607-1D8379F73E40}" srcOrd="4" destOrd="0" presId="urn:microsoft.com/office/officeart/2018/2/layout/IconVerticalSolidList"/>
    <dgm:cxn modelId="{A81E8A6F-9348-4CBA-8DC2-BE244D60946D}" type="presParOf" srcId="{5780C72B-FA3A-48A8-8E74-8B19535E7AFD}" destId="{C61FED32-E620-4D90-A482-611D42FE3B69}" srcOrd="3" destOrd="0" presId="urn:microsoft.com/office/officeart/2018/2/layout/IconVerticalSolidList"/>
    <dgm:cxn modelId="{DB33E841-D03D-423C-B7D2-F660206DF434}" type="presParOf" srcId="{5780C72B-FA3A-48A8-8E74-8B19535E7AFD}" destId="{0C0095E4-7CFF-46BC-B20A-EB81C254A367}" srcOrd="4" destOrd="0" presId="urn:microsoft.com/office/officeart/2018/2/layout/IconVerticalSolidList"/>
    <dgm:cxn modelId="{0670B4BD-4465-4D13-AE0C-27733AE20AEF}" type="presParOf" srcId="{0C0095E4-7CFF-46BC-B20A-EB81C254A367}" destId="{CFB5BBA6-ABC6-4F2F-A552-0AF2095DD7C9}" srcOrd="0" destOrd="0" presId="urn:microsoft.com/office/officeart/2018/2/layout/IconVerticalSolidList"/>
    <dgm:cxn modelId="{0F011ABA-5F6B-4E6F-9194-8D96D96B1E3E}" type="presParOf" srcId="{0C0095E4-7CFF-46BC-B20A-EB81C254A367}" destId="{BB05AE03-0870-44AF-B0C3-72596D3D000E}" srcOrd="1" destOrd="0" presId="urn:microsoft.com/office/officeart/2018/2/layout/IconVerticalSolidList"/>
    <dgm:cxn modelId="{CC96C60F-75AF-4F00-A8C9-CA97E69A5455}" type="presParOf" srcId="{0C0095E4-7CFF-46BC-B20A-EB81C254A367}" destId="{F39D812B-B7B4-4B2E-A793-605E20BB506C}" srcOrd="2" destOrd="0" presId="urn:microsoft.com/office/officeart/2018/2/layout/IconVerticalSolidList"/>
    <dgm:cxn modelId="{30265726-C34C-408A-B019-738416FFF4FF}" type="presParOf" srcId="{0C0095E4-7CFF-46BC-B20A-EB81C254A367}" destId="{5871B289-41D6-4AAC-857C-17B6FA79E0F4}" srcOrd="3" destOrd="0" presId="urn:microsoft.com/office/officeart/2018/2/layout/IconVerticalSolidList"/>
    <dgm:cxn modelId="{4D1D841E-1693-4333-BEED-1EBA61569129}" type="presParOf" srcId="{0C0095E4-7CFF-46BC-B20A-EB81C254A367}" destId="{EAF12FF1-DFE8-4ED0-97A9-763AEB0D020D}" srcOrd="4" destOrd="0" presId="urn:microsoft.com/office/officeart/2018/2/layout/IconVerticalSolidList"/>
    <dgm:cxn modelId="{7B7F3706-6CE8-41A3-A2BA-B25D9B4F80EC}" type="presParOf" srcId="{5780C72B-FA3A-48A8-8E74-8B19535E7AFD}" destId="{DC950B8A-8ADF-473B-AEC7-2D84D92F342D}" srcOrd="5" destOrd="0" presId="urn:microsoft.com/office/officeart/2018/2/layout/IconVerticalSolidList"/>
    <dgm:cxn modelId="{CC515A8D-6EC6-40BA-8DF5-B81E6EA08F91}" type="presParOf" srcId="{5780C72B-FA3A-48A8-8E74-8B19535E7AFD}" destId="{486FC834-26D1-4FF7-97E8-FA4FD66F7F82}" srcOrd="6" destOrd="0" presId="urn:microsoft.com/office/officeart/2018/2/layout/IconVerticalSolidList"/>
    <dgm:cxn modelId="{7718BE5A-AD41-48E0-8597-132E32B57120}" type="presParOf" srcId="{486FC834-26D1-4FF7-97E8-FA4FD66F7F82}" destId="{DA040BB8-EE27-473C-B632-AF06359A82E5}" srcOrd="0" destOrd="0" presId="urn:microsoft.com/office/officeart/2018/2/layout/IconVerticalSolidList"/>
    <dgm:cxn modelId="{83D13DD4-CAD2-417A-AF7C-D06B6254F65D}" type="presParOf" srcId="{486FC834-26D1-4FF7-97E8-FA4FD66F7F82}" destId="{4E597705-D45E-439F-AAA2-0D7B5CDAF0FA}" srcOrd="1" destOrd="0" presId="urn:microsoft.com/office/officeart/2018/2/layout/IconVerticalSolidList"/>
    <dgm:cxn modelId="{D8A0DFA7-E047-480E-A240-2302020EDC68}" type="presParOf" srcId="{486FC834-26D1-4FF7-97E8-FA4FD66F7F82}" destId="{27347035-7B2F-4069-83D5-75DE0F6D4BDC}" srcOrd="2" destOrd="0" presId="urn:microsoft.com/office/officeart/2018/2/layout/IconVerticalSolidList"/>
    <dgm:cxn modelId="{31F2F8B0-8397-4A84-80DA-455AFA16C20B}" type="presParOf" srcId="{486FC834-26D1-4FF7-97E8-FA4FD66F7F82}" destId="{E7A32FC5-C07F-415A-8CDA-620BEA634701}" srcOrd="3" destOrd="0" presId="urn:microsoft.com/office/officeart/2018/2/layout/IconVerticalSolidList"/>
    <dgm:cxn modelId="{BBB523E2-9A0E-415A-993A-2474A660AAE1}" type="presParOf" srcId="{486FC834-26D1-4FF7-97E8-FA4FD66F7F82}" destId="{307A74B2-4955-441D-AF75-28EA0AA3049D}"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4BC11-35DA-40BC-98A7-3FFFF6EDE36E}">
      <dsp:nvSpPr>
        <dsp:cNvPr id="0" name=""/>
        <dsp:cNvSpPr/>
      </dsp:nvSpPr>
      <dsp:spPr>
        <a:xfrm>
          <a:off x="0" y="3162675"/>
          <a:ext cx="8777329" cy="1038060"/>
        </a:xfrm>
        <a:prstGeom prst="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cs-CZ" sz="3200" kern="1200" baseline="0" dirty="0"/>
            <a:t>Vytvoření přehledu pro Euroregion Nisa</a:t>
          </a:r>
          <a:endParaRPr lang="en-US" sz="3200" kern="1200" dirty="0"/>
        </a:p>
      </dsp:txBody>
      <dsp:txXfrm>
        <a:off x="0" y="3162675"/>
        <a:ext cx="8777329" cy="1038060"/>
      </dsp:txXfrm>
    </dsp:sp>
    <dsp:sp modelId="{7DBF5625-C329-4A32-B0D8-35875DB0296E}">
      <dsp:nvSpPr>
        <dsp:cNvPr id="0" name=""/>
        <dsp:cNvSpPr/>
      </dsp:nvSpPr>
      <dsp:spPr>
        <a:xfrm rot="10800000">
          <a:off x="0" y="1581709"/>
          <a:ext cx="8777329" cy="1596537"/>
        </a:xfrm>
        <a:prstGeom prst="upArrowCallout">
          <a:avLst/>
        </a:prstGeom>
        <a:solidFill>
          <a:schemeClr val="accent3">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cs-CZ" sz="3600" kern="1200" baseline="0" dirty="0"/>
            <a:t>Vzájemné porovnání fondů malých projektů</a:t>
          </a:r>
          <a:endParaRPr lang="en-US" sz="3600" kern="1200" dirty="0"/>
        </a:p>
      </dsp:txBody>
      <dsp:txXfrm rot="10800000">
        <a:off x="0" y="1581709"/>
        <a:ext cx="8777329" cy="1037382"/>
      </dsp:txXfrm>
    </dsp:sp>
    <dsp:sp modelId="{BDB386B6-FB44-493C-996D-344DCF8F84C0}">
      <dsp:nvSpPr>
        <dsp:cNvPr id="0" name=""/>
        <dsp:cNvSpPr/>
      </dsp:nvSpPr>
      <dsp:spPr>
        <a:xfrm rot="10800000">
          <a:off x="0" y="742"/>
          <a:ext cx="8777329" cy="1596537"/>
        </a:xfrm>
        <a:prstGeom prst="upArrowCallout">
          <a:avLst/>
        </a:prstGeom>
        <a:solidFill>
          <a:schemeClr val="accent4">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cs-CZ" sz="3200" kern="1200" baseline="0" dirty="0"/>
            <a:t>Analýza projektů v rámci fondů malých projektů</a:t>
          </a:r>
          <a:endParaRPr lang="en-US" sz="3200" kern="1200" dirty="0"/>
        </a:p>
      </dsp:txBody>
      <dsp:txXfrm rot="10800000">
        <a:off x="0" y="742"/>
        <a:ext cx="8777329" cy="10373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246592-F6FA-4E11-8F0E-22291CC042E6}">
      <dsp:nvSpPr>
        <dsp:cNvPr id="0" name=""/>
        <dsp:cNvSpPr/>
      </dsp:nvSpPr>
      <dsp:spPr>
        <a:xfrm>
          <a:off x="136326" y="617699"/>
          <a:ext cx="1125914" cy="112591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4CC5D5-8E21-466C-9DE5-820D4CBB7B7A}">
      <dsp:nvSpPr>
        <dsp:cNvPr id="0" name=""/>
        <dsp:cNvSpPr/>
      </dsp:nvSpPr>
      <dsp:spPr>
        <a:xfrm>
          <a:off x="372768" y="854141"/>
          <a:ext cx="653030" cy="65303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059DE3-3D20-446E-B07B-7A1B20EA66AD}">
      <dsp:nvSpPr>
        <dsp:cNvPr id="0" name=""/>
        <dsp:cNvSpPr/>
      </dsp:nvSpPr>
      <dsp:spPr>
        <a:xfrm>
          <a:off x="1503508" y="617699"/>
          <a:ext cx="2653941" cy="1125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422400">
            <a:lnSpc>
              <a:spcPct val="90000"/>
            </a:lnSpc>
            <a:spcBef>
              <a:spcPct val="0"/>
            </a:spcBef>
            <a:spcAft>
              <a:spcPct val="35000"/>
            </a:spcAft>
            <a:buNone/>
          </a:pPr>
          <a:r>
            <a:rPr lang="cs-CZ" sz="3200" kern="1200" baseline="0"/>
            <a:t>Studium dokumentů </a:t>
          </a:r>
          <a:endParaRPr lang="en-US" sz="3200" kern="1200" dirty="0"/>
        </a:p>
      </dsp:txBody>
      <dsp:txXfrm>
        <a:off x="1503508" y="617699"/>
        <a:ext cx="2653941" cy="1125914"/>
      </dsp:txXfrm>
    </dsp:sp>
    <dsp:sp modelId="{73E35CB6-A7FF-4980-95D3-DA40B7DB62C7}">
      <dsp:nvSpPr>
        <dsp:cNvPr id="0" name=""/>
        <dsp:cNvSpPr/>
      </dsp:nvSpPr>
      <dsp:spPr>
        <a:xfrm>
          <a:off x="4619879" y="617699"/>
          <a:ext cx="1125914" cy="112591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794998-AF01-4095-AACD-AC32000869B1}">
      <dsp:nvSpPr>
        <dsp:cNvPr id="0" name=""/>
        <dsp:cNvSpPr/>
      </dsp:nvSpPr>
      <dsp:spPr>
        <a:xfrm>
          <a:off x="4856321" y="854141"/>
          <a:ext cx="653030" cy="65303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83EA96-9AB5-4789-8FE3-FD0967F16231}">
      <dsp:nvSpPr>
        <dsp:cNvPr id="0" name=""/>
        <dsp:cNvSpPr/>
      </dsp:nvSpPr>
      <dsp:spPr>
        <a:xfrm>
          <a:off x="5987061" y="617699"/>
          <a:ext cx="2653941" cy="1125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422400">
            <a:lnSpc>
              <a:spcPct val="90000"/>
            </a:lnSpc>
            <a:spcBef>
              <a:spcPct val="0"/>
            </a:spcBef>
            <a:spcAft>
              <a:spcPct val="35000"/>
            </a:spcAft>
            <a:buNone/>
          </a:pPr>
          <a:r>
            <a:rPr lang="cs-CZ" sz="3200" kern="1200" baseline="0"/>
            <a:t>Analýza</a:t>
          </a:r>
          <a:endParaRPr lang="en-US" sz="3200" kern="1200"/>
        </a:p>
      </dsp:txBody>
      <dsp:txXfrm>
        <a:off x="5987061" y="617699"/>
        <a:ext cx="2653941" cy="1125914"/>
      </dsp:txXfrm>
    </dsp:sp>
    <dsp:sp modelId="{4FFD8F8C-A59F-4D7D-9E07-E65F93F36C5F}">
      <dsp:nvSpPr>
        <dsp:cNvPr id="0" name=""/>
        <dsp:cNvSpPr/>
      </dsp:nvSpPr>
      <dsp:spPr>
        <a:xfrm>
          <a:off x="136326" y="2457865"/>
          <a:ext cx="1125914" cy="112591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6D86CB-E6AC-477B-A291-702F65980B9C}">
      <dsp:nvSpPr>
        <dsp:cNvPr id="0" name=""/>
        <dsp:cNvSpPr/>
      </dsp:nvSpPr>
      <dsp:spPr>
        <a:xfrm>
          <a:off x="372768" y="2694307"/>
          <a:ext cx="653030" cy="65303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AFD5CA-6511-4D7D-A4F0-8DE8C0AE7E7B}">
      <dsp:nvSpPr>
        <dsp:cNvPr id="0" name=""/>
        <dsp:cNvSpPr/>
      </dsp:nvSpPr>
      <dsp:spPr>
        <a:xfrm>
          <a:off x="1503508" y="2457865"/>
          <a:ext cx="2653941" cy="1125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422400">
            <a:lnSpc>
              <a:spcPct val="90000"/>
            </a:lnSpc>
            <a:spcBef>
              <a:spcPct val="0"/>
            </a:spcBef>
            <a:spcAft>
              <a:spcPct val="35000"/>
            </a:spcAft>
            <a:buNone/>
          </a:pPr>
          <a:r>
            <a:rPr lang="cs-CZ" sz="3200" kern="1200" baseline="0"/>
            <a:t>Deskriptivní metoda</a:t>
          </a:r>
          <a:endParaRPr lang="en-US" sz="3200" kern="1200"/>
        </a:p>
      </dsp:txBody>
      <dsp:txXfrm>
        <a:off x="1503508" y="2457865"/>
        <a:ext cx="2653941" cy="1125914"/>
      </dsp:txXfrm>
    </dsp:sp>
    <dsp:sp modelId="{E597398A-7DDA-4902-9FCE-FF2DAD467C5E}">
      <dsp:nvSpPr>
        <dsp:cNvPr id="0" name=""/>
        <dsp:cNvSpPr/>
      </dsp:nvSpPr>
      <dsp:spPr>
        <a:xfrm>
          <a:off x="4619879" y="2457865"/>
          <a:ext cx="1125914" cy="112591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077245-2D7C-4D1C-877D-D1AC4F3F7664}">
      <dsp:nvSpPr>
        <dsp:cNvPr id="0" name=""/>
        <dsp:cNvSpPr/>
      </dsp:nvSpPr>
      <dsp:spPr>
        <a:xfrm>
          <a:off x="4856321" y="2694307"/>
          <a:ext cx="653030" cy="6530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FEB006E-540E-4C41-A515-B2D450276A62}">
      <dsp:nvSpPr>
        <dsp:cNvPr id="0" name=""/>
        <dsp:cNvSpPr/>
      </dsp:nvSpPr>
      <dsp:spPr>
        <a:xfrm>
          <a:off x="5987061" y="2457865"/>
          <a:ext cx="2653941" cy="1125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422400">
            <a:lnSpc>
              <a:spcPct val="90000"/>
            </a:lnSpc>
            <a:spcBef>
              <a:spcPct val="0"/>
            </a:spcBef>
            <a:spcAft>
              <a:spcPct val="35000"/>
            </a:spcAft>
            <a:buNone/>
          </a:pPr>
          <a:r>
            <a:rPr lang="cs-CZ" sz="3200" kern="1200" baseline="0"/>
            <a:t>Komparativní metoda</a:t>
          </a:r>
          <a:endParaRPr lang="en-US" sz="3200" kern="1200"/>
        </a:p>
      </dsp:txBody>
      <dsp:txXfrm>
        <a:off x="5987061" y="2457865"/>
        <a:ext cx="2653941" cy="11259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C9632-34F8-4224-BC99-CB567D83EF0D}">
      <dsp:nvSpPr>
        <dsp:cNvPr id="0" name=""/>
        <dsp:cNvSpPr/>
      </dsp:nvSpPr>
      <dsp:spPr>
        <a:xfrm>
          <a:off x="1115653" y="2333"/>
          <a:ext cx="3177840" cy="1551596"/>
        </a:xfrm>
        <a:prstGeom prst="round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cs-CZ" sz="4000" kern="1200" baseline="0" dirty="0"/>
            <a:t>Euroregiony</a:t>
          </a:r>
          <a:endParaRPr lang="cs-CZ" sz="2500" kern="1200" dirty="0"/>
        </a:p>
      </dsp:txBody>
      <dsp:txXfrm>
        <a:off x="1191396" y="78076"/>
        <a:ext cx="3026354" cy="1400110"/>
      </dsp:txXfrm>
    </dsp:sp>
    <dsp:sp modelId="{CFBADE3F-872A-4C48-9A62-94E7B95E6C8D}">
      <dsp:nvSpPr>
        <dsp:cNvPr id="0" name=""/>
        <dsp:cNvSpPr/>
      </dsp:nvSpPr>
      <dsp:spPr>
        <a:xfrm>
          <a:off x="2254610" y="1679919"/>
          <a:ext cx="899926" cy="899926"/>
        </a:xfrm>
        <a:prstGeom prst="mathPlus">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cs-CZ" sz="1500" kern="1200"/>
        </a:p>
      </dsp:txBody>
      <dsp:txXfrm>
        <a:off x="2373895" y="2024051"/>
        <a:ext cx="661356" cy="211662"/>
      </dsp:txXfrm>
    </dsp:sp>
    <dsp:sp modelId="{1D527932-B3FE-4D9A-A18E-8B4EB7506920}">
      <dsp:nvSpPr>
        <dsp:cNvPr id="0" name=""/>
        <dsp:cNvSpPr/>
      </dsp:nvSpPr>
      <dsp:spPr>
        <a:xfrm>
          <a:off x="1148376" y="2705835"/>
          <a:ext cx="3112394" cy="1551596"/>
        </a:xfrm>
        <a:prstGeom prst="roundRect">
          <a:avLst/>
        </a:prstGeom>
        <a:solidFill>
          <a:schemeClr val="accent3">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cs-CZ" sz="2900" kern="1200" baseline="0" dirty="0"/>
            <a:t>Operační programy přeshraniční spolupráce</a:t>
          </a:r>
          <a:endParaRPr lang="cs-CZ" sz="2900" kern="1200" dirty="0"/>
        </a:p>
      </dsp:txBody>
      <dsp:txXfrm>
        <a:off x="1224119" y="2781578"/>
        <a:ext cx="2960908" cy="1400110"/>
      </dsp:txXfrm>
    </dsp:sp>
    <dsp:sp modelId="{506ED910-385D-47EE-A8AD-4E39EDC8B66D}">
      <dsp:nvSpPr>
        <dsp:cNvPr id="0" name=""/>
        <dsp:cNvSpPr/>
      </dsp:nvSpPr>
      <dsp:spPr>
        <a:xfrm rot="8500">
          <a:off x="4456541" y="1662092"/>
          <a:ext cx="989402" cy="946690"/>
        </a:xfrm>
        <a:prstGeom prst="rightArrow">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cs-CZ" sz="2300" kern="1200"/>
        </a:p>
      </dsp:txBody>
      <dsp:txXfrm>
        <a:off x="4456541" y="1851079"/>
        <a:ext cx="705395" cy="568014"/>
      </dsp:txXfrm>
    </dsp:sp>
    <dsp:sp modelId="{B02F9D8A-5261-425F-B410-63FFF333CC54}">
      <dsp:nvSpPr>
        <dsp:cNvPr id="0" name=""/>
        <dsp:cNvSpPr/>
      </dsp:nvSpPr>
      <dsp:spPr>
        <a:xfrm>
          <a:off x="5570670" y="589209"/>
          <a:ext cx="3103193" cy="3103193"/>
        </a:xfrm>
        <a:prstGeom prst="ellipse">
          <a:avLst/>
        </a:prstGeom>
        <a:solidFill>
          <a:schemeClr val="accent4">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cs-CZ" sz="4000" kern="1200" baseline="0" dirty="0"/>
            <a:t>Fondy malých projektů</a:t>
          </a:r>
          <a:endParaRPr lang="cs-CZ" sz="4000" kern="1200" dirty="0"/>
        </a:p>
      </dsp:txBody>
      <dsp:txXfrm>
        <a:off x="6025122" y="1043661"/>
        <a:ext cx="2194289" cy="21942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D6B0F-247F-4EB6-AA32-3FCC52E509C4}">
      <dsp:nvSpPr>
        <dsp:cNvPr id="0" name=""/>
        <dsp:cNvSpPr/>
      </dsp:nvSpPr>
      <dsp:spPr>
        <a:xfrm rot="16200000">
          <a:off x="1061005" y="-1061005"/>
          <a:ext cx="2175668" cy="4297680"/>
        </a:xfrm>
        <a:prstGeom prst="round1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cs-CZ" sz="4000" kern="1200" dirty="0"/>
            <a:t>Euroregion Nisa</a:t>
          </a:r>
        </a:p>
      </dsp:txBody>
      <dsp:txXfrm rot="5400000">
        <a:off x="0" y="0"/>
        <a:ext cx="4297680" cy="1631751"/>
      </dsp:txXfrm>
    </dsp:sp>
    <dsp:sp modelId="{7E746E2B-F139-4034-AE84-A12FDD786E47}">
      <dsp:nvSpPr>
        <dsp:cNvPr id="0" name=""/>
        <dsp:cNvSpPr/>
      </dsp:nvSpPr>
      <dsp:spPr>
        <a:xfrm>
          <a:off x="4297680" y="0"/>
          <a:ext cx="4297680" cy="2175668"/>
        </a:xfrm>
        <a:prstGeom prst="round1Rect">
          <a:avLst/>
        </a:prstGeom>
        <a:solidFill>
          <a:schemeClr val="accent3">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cs-CZ" sz="4000" kern="1200" dirty="0"/>
            <a:t>Euroregion Labe</a:t>
          </a:r>
        </a:p>
      </dsp:txBody>
      <dsp:txXfrm>
        <a:off x="4297680" y="0"/>
        <a:ext cx="4297680" cy="1631751"/>
      </dsp:txXfrm>
    </dsp:sp>
    <dsp:sp modelId="{1EF41438-D16E-4D47-99C6-8CEF540F8653}">
      <dsp:nvSpPr>
        <dsp:cNvPr id="0" name=""/>
        <dsp:cNvSpPr/>
      </dsp:nvSpPr>
      <dsp:spPr>
        <a:xfrm rot="10800000">
          <a:off x="0" y="2175668"/>
          <a:ext cx="4297680" cy="2175668"/>
        </a:xfrm>
        <a:prstGeom prst="round1Rect">
          <a:avLst/>
        </a:prstGeom>
        <a:solidFill>
          <a:schemeClr val="accent4">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cs-CZ" sz="4000" kern="1200" dirty="0"/>
            <a:t>Euroregion Krušnohoří</a:t>
          </a:r>
        </a:p>
      </dsp:txBody>
      <dsp:txXfrm rot="10800000">
        <a:off x="0" y="2719585"/>
        <a:ext cx="4297680" cy="1631751"/>
      </dsp:txXfrm>
    </dsp:sp>
    <dsp:sp modelId="{9EA71814-3837-4E2C-B152-618F1DC602E4}">
      <dsp:nvSpPr>
        <dsp:cNvPr id="0" name=""/>
        <dsp:cNvSpPr/>
      </dsp:nvSpPr>
      <dsp:spPr>
        <a:xfrm rot="5400000">
          <a:off x="5358685" y="1114662"/>
          <a:ext cx="2175668" cy="4297680"/>
        </a:xfrm>
        <a:prstGeom prst="round1Rect">
          <a:avLst/>
        </a:prstGeom>
        <a:solidFill>
          <a:schemeClr val="accent5">
            <a:lumMod val="20000"/>
            <a:lumOff val="80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cs-CZ" sz="4000" kern="1200" dirty="0"/>
            <a:t>Euroregion </a:t>
          </a:r>
          <a:r>
            <a:rPr lang="cs-CZ" sz="4000" kern="1200" dirty="0" err="1"/>
            <a:t>Egrensis</a:t>
          </a:r>
          <a:endParaRPr lang="cs-CZ" sz="4000" kern="1200" dirty="0"/>
        </a:p>
      </dsp:txBody>
      <dsp:txXfrm rot="-5400000">
        <a:off x="4297680" y="2719585"/>
        <a:ext cx="4297680" cy="1631751"/>
      </dsp:txXfrm>
    </dsp:sp>
    <dsp:sp modelId="{4AEBD36F-41D0-4345-BDC0-D6CB5179AA5C}">
      <dsp:nvSpPr>
        <dsp:cNvPr id="0" name=""/>
        <dsp:cNvSpPr/>
      </dsp:nvSpPr>
      <dsp:spPr>
        <a:xfrm>
          <a:off x="1213703" y="1683836"/>
          <a:ext cx="6167952" cy="983663"/>
        </a:xfrm>
        <a:prstGeom prst="roundRect">
          <a:avLst/>
        </a:prstGeom>
        <a:solidFill>
          <a:schemeClr val="accent1">
            <a:lumMod val="20000"/>
            <a:lumOff val="80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cs-CZ" sz="4000" kern="1200" baseline="0" dirty="0"/>
            <a:t>Fondy malých projektů</a:t>
          </a:r>
          <a:endParaRPr lang="cs-CZ" sz="4000" kern="1200" dirty="0"/>
        </a:p>
      </dsp:txBody>
      <dsp:txXfrm>
        <a:off x="1261721" y="1731854"/>
        <a:ext cx="6071916" cy="8876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CB9D0-297E-44FB-BFF0-8D1068FCADC6}">
      <dsp:nvSpPr>
        <dsp:cNvPr id="0" name=""/>
        <dsp:cNvSpPr/>
      </dsp:nvSpPr>
      <dsp:spPr>
        <a:xfrm>
          <a:off x="0" y="1743"/>
          <a:ext cx="8777329" cy="883787"/>
        </a:xfrm>
        <a:prstGeom prst="roundRect">
          <a:avLst>
            <a:gd name="adj" fmla="val 10000"/>
          </a:avLst>
        </a:prstGeom>
        <a:solidFill>
          <a:schemeClr val="accent2"/>
        </a:solidFill>
        <a:ln>
          <a:noFill/>
        </a:ln>
        <a:effectLst/>
      </dsp:spPr>
      <dsp:style>
        <a:lnRef idx="0">
          <a:scrgbClr r="0" g="0" b="0"/>
        </a:lnRef>
        <a:fillRef idx="1">
          <a:scrgbClr r="0" g="0" b="0"/>
        </a:fillRef>
        <a:effectRef idx="0">
          <a:scrgbClr r="0" g="0" b="0"/>
        </a:effectRef>
        <a:fontRef idx="minor"/>
      </dsp:style>
    </dsp:sp>
    <dsp:sp modelId="{DBD8E257-BED3-4F3E-82C1-4FDB4EAAD651}">
      <dsp:nvSpPr>
        <dsp:cNvPr id="0" name=""/>
        <dsp:cNvSpPr/>
      </dsp:nvSpPr>
      <dsp:spPr>
        <a:xfrm>
          <a:off x="267345" y="200596"/>
          <a:ext cx="486083" cy="48608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E5C2C68-14C4-427E-8A8B-AE33D5D7EA33}">
      <dsp:nvSpPr>
        <dsp:cNvPr id="0" name=""/>
        <dsp:cNvSpPr/>
      </dsp:nvSpPr>
      <dsp:spPr>
        <a:xfrm>
          <a:off x="1020774" y="1743"/>
          <a:ext cx="3949798" cy="88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34" tIns="72000" rIns="93534" bIns="72000" numCol="1" spcCol="1270" anchor="ctr" anchorCtr="0">
          <a:noAutofit/>
        </a:bodyPr>
        <a:lstStyle/>
        <a:p>
          <a:pPr marL="0" lvl="0" indent="0" algn="l" defTabSz="1155700">
            <a:lnSpc>
              <a:spcPct val="90000"/>
            </a:lnSpc>
            <a:spcBef>
              <a:spcPct val="0"/>
            </a:spcBef>
            <a:spcAft>
              <a:spcPct val="35000"/>
            </a:spcAft>
            <a:buNone/>
          </a:pPr>
          <a:r>
            <a:rPr lang="cs-CZ" sz="2600" kern="1200" dirty="0"/>
            <a:t>Rozvinutá přeshraniční spolupráce</a:t>
          </a:r>
          <a:endParaRPr lang="en-US" sz="2600" kern="1200" dirty="0"/>
        </a:p>
      </dsp:txBody>
      <dsp:txXfrm>
        <a:off x="1020774" y="1743"/>
        <a:ext cx="3949798" cy="883787"/>
      </dsp:txXfrm>
    </dsp:sp>
    <dsp:sp modelId="{56F36837-68CC-4A7E-9B4F-035347AD5D48}">
      <dsp:nvSpPr>
        <dsp:cNvPr id="0" name=""/>
        <dsp:cNvSpPr/>
      </dsp:nvSpPr>
      <dsp:spPr>
        <a:xfrm>
          <a:off x="4970572" y="1743"/>
          <a:ext cx="3806756" cy="88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34" tIns="72000" rIns="93534" bIns="72000" numCol="1" spcCol="1270" anchor="ctr" anchorCtr="0">
          <a:noAutofit/>
        </a:bodyPr>
        <a:lstStyle/>
        <a:p>
          <a:pPr marL="0" lvl="0" indent="0" algn="l" defTabSz="1155700">
            <a:lnSpc>
              <a:spcPct val="90000"/>
            </a:lnSpc>
            <a:spcBef>
              <a:spcPct val="0"/>
            </a:spcBef>
            <a:spcAft>
              <a:spcPct val="35000"/>
            </a:spcAft>
            <a:buNone/>
          </a:pPr>
          <a:r>
            <a:rPr lang="cs-CZ" sz="2600" kern="1200" dirty="0"/>
            <a:t>13 euroregionů</a:t>
          </a:r>
          <a:br>
            <a:rPr lang="cs-CZ" sz="2600" kern="1200" dirty="0"/>
          </a:br>
          <a:r>
            <a:rPr lang="cs-CZ" sz="2600" kern="1200" dirty="0"/>
            <a:t>podél celé hranice</a:t>
          </a:r>
          <a:endParaRPr lang="en-US" sz="2600" kern="1200" dirty="0"/>
        </a:p>
      </dsp:txBody>
      <dsp:txXfrm>
        <a:off x="4970572" y="1743"/>
        <a:ext cx="3806756" cy="883787"/>
      </dsp:txXfrm>
    </dsp:sp>
    <dsp:sp modelId="{2B8BBB0A-6C13-4862-B2FB-DBC4A61E3EB8}">
      <dsp:nvSpPr>
        <dsp:cNvPr id="0" name=""/>
        <dsp:cNvSpPr/>
      </dsp:nvSpPr>
      <dsp:spPr>
        <a:xfrm>
          <a:off x="0" y="1106478"/>
          <a:ext cx="8777329" cy="883787"/>
        </a:xfrm>
        <a:prstGeom prst="roundRect">
          <a:avLst>
            <a:gd name="adj" fmla="val 10000"/>
          </a:avLst>
        </a:prstGeom>
        <a:solidFill>
          <a:schemeClr val="accent3"/>
        </a:solidFill>
        <a:ln>
          <a:noFill/>
        </a:ln>
        <a:effectLst/>
      </dsp:spPr>
      <dsp:style>
        <a:lnRef idx="0">
          <a:scrgbClr r="0" g="0" b="0"/>
        </a:lnRef>
        <a:fillRef idx="1">
          <a:scrgbClr r="0" g="0" b="0"/>
        </a:fillRef>
        <a:effectRef idx="0">
          <a:scrgbClr r="0" g="0" b="0"/>
        </a:effectRef>
        <a:fontRef idx="minor"/>
      </dsp:style>
    </dsp:sp>
    <dsp:sp modelId="{6F870748-749C-4B55-89AC-AFF6E721C44A}">
      <dsp:nvSpPr>
        <dsp:cNvPr id="0" name=""/>
        <dsp:cNvSpPr/>
      </dsp:nvSpPr>
      <dsp:spPr>
        <a:xfrm>
          <a:off x="267345" y="1305330"/>
          <a:ext cx="486083" cy="48608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558A036-917D-4C1D-AF78-51FA1158A112}">
      <dsp:nvSpPr>
        <dsp:cNvPr id="0" name=""/>
        <dsp:cNvSpPr/>
      </dsp:nvSpPr>
      <dsp:spPr>
        <a:xfrm>
          <a:off x="1020774" y="1106478"/>
          <a:ext cx="3949798" cy="88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34" tIns="72000" rIns="93534" bIns="72000" numCol="1" spcCol="1270" anchor="ctr" anchorCtr="0">
          <a:noAutofit/>
        </a:bodyPr>
        <a:lstStyle/>
        <a:p>
          <a:pPr marL="0" lvl="0" indent="0" algn="l" defTabSz="1155700">
            <a:lnSpc>
              <a:spcPct val="90000"/>
            </a:lnSpc>
            <a:spcBef>
              <a:spcPct val="0"/>
            </a:spcBef>
            <a:spcAft>
              <a:spcPct val="35000"/>
            </a:spcAft>
            <a:buNone/>
          </a:pPr>
          <a:r>
            <a:rPr lang="cs-CZ" sz="2600" kern="1200" dirty="0"/>
            <a:t>Nejčastější obsah projektů:</a:t>
          </a:r>
          <a:endParaRPr lang="en-US" sz="2600" kern="1200" dirty="0"/>
        </a:p>
      </dsp:txBody>
      <dsp:txXfrm>
        <a:off x="1020774" y="1106478"/>
        <a:ext cx="3949798" cy="883787"/>
      </dsp:txXfrm>
    </dsp:sp>
    <dsp:sp modelId="{C3461F75-8534-490A-9607-1D8379F73E40}">
      <dsp:nvSpPr>
        <dsp:cNvPr id="0" name=""/>
        <dsp:cNvSpPr/>
      </dsp:nvSpPr>
      <dsp:spPr>
        <a:xfrm>
          <a:off x="4970572" y="1106478"/>
          <a:ext cx="3806756" cy="88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34" tIns="72000" rIns="93534" bIns="72000" numCol="1" spcCol="1270" anchor="ctr" anchorCtr="0">
          <a:noAutofit/>
        </a:bodyPr>
        <a:lstStyle/>
        <a:p>
          <a:pPr marL="0" lvl="0" indent="0" algn="l" defTabSz="1155700">
            <a:lnSpc>
              <a:spcPct val="90000"/>
            </a:lnSpc>
            <a:spcBef>
              <a:spcPct val="0"/>
            </a:spcBef>
            <a:spcAft>
              <a:spcPct val="35000"/>
            </a:spcAft>
            <a:buNone/>
          </a:pPr>
          <a:r>
            <a:rPr lang="cs-CZ" sz="2600" kern="1200"/>
            <a:t>Kultura a vzdělávání</a:t>
          </a:r>
          <a:endParaRPr lang="en-US" sz="2600" kern="1200"/>
        </a:p>
      </dsp:txBody>
      <dsp:txXfrm>
        <a:off x="4970572" y="1106478"/>
        <a:ext cx="3806756" cy="883787"/>
      </dsp:txXfrm>
    </dsp:sp>
    <dsp:sp modelId="{CFB5BBA6-ABC6-4F2F-A552-0AF2095DD7C9}">
      <dsp:nvSpPr>
        <dsp:cNvPr id="0" name=""/>
        <dsp:cNvSpPr/>
      </dsp:nvSpPr>
      <dsp:spPr>
        <a:xfrm>
          <a:off x="0" y="2211212"/>
          <a:ext cx="8777329" cy="883787"/>
        </a:xfrm>
        <a:prstGeom prst="roundRect">
          <a:avLst>
            <a:gd name="adj" fmla="val 10000"/>
          </a:avLst>
        </a:prstGeom>
        <a:solidFill>
          <a:schemeClr val="accent4"/>
        </a:solidFill>
        <a:ln>
          <a:noFill/>
        </a:ln>
        <a:effectLst/>
      </dsp:spPr>
      <dsp:style>
        <a:lnRef idx="0">
          <a:scrgbClr r="0" g="0" b="0"/>
        </a:lnRef>
        <a:fillRef idx="1">
          <a:scrgbClr r="0" g="0" b="0"/>
        </a:fillRef>
        <a:effectRef idx="0">
          <a:scrgbClr r="0" g="0" b="0"/>
        </a:effectRef>
        <a:fontRef idx="minor"/>
      </dsp:style>
    </dsp:sp>
    <dsp:sp modelId="{BB05AE03-0870-44AF-B0C3-72596D3D000E}">
      <dsp:nvSpPr>
        <dsp:cNvPr id="0" name=""/>
        <dsp:cNvSpPr/>
      </dsp:nvSpPr>
      <dsp:spPr>
        <a:xfrm>
          <a:off x="267345" y="2410065"/>
          <a:ext cx="486083" cy="48608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71B289-41D6-4AAC-857C-17B6FA79E0F4}">
      <dsp:nvSpPr>
        <dsp:cNvPr id="0" name=""/>
        <dsp:cNvSpPr/>
      </dsp:nvSpPr>
      <dsp:spPr>
        <a:xfrm>
          <a:off x="1020774" y="2211212"/>
          <a:ext cx="3949798" cy="88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34" tIns="72000" rIns="93534" bIns="72000" numCol="1" spcCol="1270" anchor="ctr" anchorCtr="0">
          <a:noAutofit/>
        </a:bodyPr>
        <a:lstStyle/>
        <a:p>
          <a:pPr marL="0" lvl="0" indent="0" algn="l" defTabSz="1155700">
            <a:lnSpc>
              <a:spcPct val="90000"/>
            </a:lnSpc>
            <a:spcBef>
              <a:spcPct val="0"/>
            </a:spcBef>
            <a:spcAft>
              <a:spcPct val="35000"/>
            </a:spcAft>
            <a:buNone/>
          </a:pPr>
          <a:r>
            <a:rPr lang="cs-CZ" sz="2600" kern="1200" dirty="0"/>
            <a:t>Nejčastější žadatelé:</a:t>
          </a:r>
          <a:endParaRPr lang="en-US" sz="2600" kern="1200" dirty="0"/>
        </a:p>
      </dsp:txBody>
      <dsp:txXfrm>
        <a:off x="1020774" y="2211212"/>
        <a:ext cx="3949798" cy="883787"/>
      </dsp:txXfrm>
    </dsp:sp>
    <dsp:sp modelId="{EAF12FF1-DFE8-4ED0-97A9-763AEB0D020D}">
      <dsp:nvSpPr>
        <dsp:cNvPr id="0" name=""/>
        <dsp:cNvSpPr/>
      </dsp:nvSpPr>
      <dsp:spPr>
        <a:xfrm>
          <a:off x="4970572" y="2211212"/>
          <a:ext cx="3806756" cy="88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34" tIns="72000" rIns="93534" bIns="72000" numCol="1" spcCol="1270" anchor="ctr" anchorCtr="0">
          <a:noAutofit/>
        </a:bodyPr>
        <a:lstStyle/>
        <a:p>
          <a:pPr marL="0" lvl="0" indent="0" algn="l" defTabSz="1155700">
            <a:lnSpc>
              <a:spcPct val="90000"/>
            </a:lnSpc>
            <a:spcBef>
              <a:spcPct val="0"/>
            </a:spcBef>
            <a:spcAft>
              <a:spcPct val="35000"/>
            </a:spcAft>
            <a:buNone/>
          </a:pPr>
          <a:r>
            <a:rPr lang="cs-CZ" sz="2600" kern="1200"/>
            <a:t>Obce a spolky</a:t>
          </a:r>
          <a:endParaRPr lang="en-US" sz="2600" kern="1200"/>
        </a:p>
      </dsp:txBody>
      <dsp:txXfrm>
        <a:off x="4970572" y="2211212"/>
        <a:ext cx="3806756" cy="883787"/>
      </dsp:txXfrm>
    </dsp:sp>
    <dsp:sp modelId="{DA040BB8-EE27-473C-B632-AF06359A82E5}">
      <dsp:nvSpPr>
        <dsp:cNvPr id="0" name=""/>
        <dsp:cNvSpPr/>
      </dsp:nvSpPr>
      <dsp:spPr>
        <a:xfrm>
          <a:off x="0" y="3315947"/>
          <a:ext cx="8777329" cy="883787"/>
        </a:xfrm>
        <a:prstGeom prst="roundRect">
          <a:avLst>
            <a:gd name="adj" fmla="val 10000"/>
          </a:avLst>
        </a:prstGeom>
        <a:solidFill>
          <a:schemeClr val="accent5"/>
        </a:solidFill>
        <a:ln>
          <a:noFill/>
        </a:ln>
        <a:effectLst/>
      </dsp:spPr>
      <dsp:style>
        <a:lnRef idx="0">
          <a:scrgbClr r="0" g="0" b="0"/>
        </a:lnRef>
        <a:fillRef idx="1">
          <a:scrgbClr r="0" g="0" b="0"/>
        </a:fillRef>
        <a:effectRef idx="0">
          <a:scrgbClr r="0" g="0" b="0"/>
        </a:effectRef>
        <a:fontRef idx="minor"/>
      </dsp:style>
    </dsp:sp>
    <dsp:sp modelId="{4E597705-D45E-439F-AAA2-0D7B5CDAF0FA}">
      <dsp:nvSpPr>
        <dsp:cNvPr id="0" name=""/>
        <dsp:cNvSpPr/>
      </dsp:nvSpPr>
      <dsp:spPr>
        <a:xfrm>
          <a:off x="267345" y="3514799"/>
          <a:ext cx="486083" cy="4860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7A32FC5-C07F-415A-8CDA-620BEA634701}">
      <dsp:nvSpPr>
        <dsp:cNvPr id="0" name=""/>
        <dsp:cNvSpPr/>
      </dsp:nvSpPr>
      <dsp:spPr>
        <a:xfrm>
          <a:off x="1020774" y="3315947"/>
          <a:ext cx="3949798" cy="88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34" tIns="72000" rIns="93534" bIns="72000" numCol="1" spcCol="1270" anchor="ctr" anchorCtr="0">
          <a:noAutofit/>
        </a:bodyPr>
        <a:lstStyle/>
        <a:p>
          <a:pPr marL="0" lvl="0" indent="0" algn="l" defTabSz="1155700">
            <a:lnSpc>
              <a:spcPct val="90000"/>
            </a:lnSpc>
            <a:spcBef>
              <a:spcPct val="0"/>
            </a:spcBef>
            <a:spcAft>
              <a:spcPct val="35000"/>
            </a:spcAft>
            <a:buNone/>
          </a:pPr>
          <a:r>
            <a:rPr lang="cs-CZ" sz="2600" kern="1200" dirty="0"/>
            <a:t>Předpokládaná účast:</a:t>
          </a:r>
          <a:endParaRPr lang="en-US" sz="2600" kern="1200" dirty="0"/>
        </a:p>
      </dsp:txBody>
      <dsp:txXfrm>
        <a:off x="1020774" y="3315947"/>
        <a:ext cx="3949798" cy="883787"/>
      </dsp:txXfrm>
    </dsp:sp>
    <dsp:sp modelId="{307A74B2-4955-441D-AF75-28EA0AA3049D}">
      <dsp:nvSpPr>
        <dsp:cNvPr id="0" name=""/>
        <dsp:cNvSpPr/>
      </dsp:nvSpPr>
      <dsp:spPr>
        <a:xfrm>
          <a:off x="4970572" y="3315947"/>
          <a:ext cx="3806756" cy="88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34" tIns="72000" rIns="93534" bIns="72000" numCol="1" spcCol="1270" anchor="ctr" anchorCtr="0">
          <a:noAutofit/>
        </a:bodyPr>
        <a:lstStyle/>
        <a:p>
          <a:pPr marL="0" lvl="0" indent="0" algn="l" defTabSz="1155700">
            <a:lnSpc>
              <a:spcPct val="90000"/>
            </a:lnSpc>
            <a:spcBef>
              <a:spcPct val="0"/>
            </a:spcBef>
            <a:spcAft>
              <a:spcPct val="35000"/>
            </a:spcAft>
            <a:buNone/>
          </a:pPr>
          <a:r>
            <a:rPr lang="cs-CZ" sz="2600" kern="1200"/>
            <a:t>Celkem 65 tisíc osob</a:t>
          </a:r>
          <a:endParaRPr lang="en-US" sz="2600" kern="1200"/>
        </a:p>
      </dsp:txBody>
      <dsp:txXfrm>
        <a:off x="4970572" y="3315947"/>
        <a:ext cx="3806756" cy="88378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0.69377</cdr:x>
      <cdr:y>0.10332</cdr:y>
    </cdr:from>
    <cdr:to>
      <cdr:x>0.69377</cdr:x>
      <cdr:y>0.77115</cdr:y>
    </cdr:to>
    <cdr:cxnSp macro="">
      <cdr:nvCxnSpPr>
        <cdr:cNvPr id="3" name="Přímá spojnice 2">
          <a:extLst xmlns:a="http://schemas.openxmlformats.org/drawingml/2006/main">
            <a:ext uri="{FF2B5EF4-FFF2-40B4-BE49-F238E27FC236}">
              <a16:creationId xmlns:a16="http://schemas.microsoft.com/office/drawing/2014/main" id="{8C3B1076-799B-4114-A4A9-15D212951BD3}"/>
            </a:ext>
          </a:extLst>
        </cdr:cNvPr>
        <cdr:cNvCxnSpPr/>
      </cdr:nvCxnSpPr>
      <cdr:spPr>
        <a:xfrm xmlns:a="http://schemas.openxmlformats.org/drawingml/2006/main">
          <a:off x="6839288" y="456520"/>
          <a:ext cx="0" cy="2950708"/>
        </a:xfrm>
        <a:prstGeom xmlns:a="http://schemas.openxmlformats.org/drawingml/2006/main" prst="line">
          <a:avLst/>
        </a:prstGeom>
        <a:ln xmlns:a="http://schemas.openxmlformats.org/drawingml/2006/main" w="254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60793" cy="499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70226" y="0"/>
            <a:ext cx="2960793" cy="499888"/>
          </a:xfrm>
          <a:prstGeom prst="rect">
            <a:avLst/>
          </a:prstGeom>
        </p:spPr>
        <p:txBody>
          <a:bodyPr vert="horz" lIns="91440" tIns="45720" rIns="91440" bIns="45720" rtlCol="0"/>
          <a:lstStyle>
            <a:lvl1pPr algn="r">
              <a:defRPr sz="1200"/>
            </a:lvl1pPr>
          </a:lstStyle>
          <a:p>
            <a:fld id="{2298CA3D-B3C5-4EBA-AB24-266EF4160B5B}" type="datetimeFigureOut">
              <a:rPr lang="cs-CZ" smtClean="0"/>
              <a:t>13.06.2020</a:t>
            </a:fld>
            <a:endParaRPr lang="cs-CZ"/>
          </a:p>
        </p:txBody>
      </p:sp>
      <p:sp>
        <p:nvSpPr>
          <p:cNvPr id="4" name="Zástupný symbol pro obrázek snímku 3"/>
          <p:cNvSpPr>
            <a:spLocks noGrp="1" noRot="1" noChangeAspect="1"/>
          </p:cNvSpPr>
          <p:nvPr>
            <p:ph type="sldImg" idx="2"/>
          </p:nvPr>
        </p:nvSpPr>
        <p:spPr>
          <a:xfrm>
            <a:off x="428625" y="1246188"/>
            <a:ext cx="5975350" cy="33623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3260" y="4794766"/>
            <a:ext cx="5466080" cy="392299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63264"/>
            <a:ext cx="2960793" cy="4998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70226" y="9463264"/>
            <a:ext cx="2960793" cy="499887"/>
          </a:xfrm>
          <a:prstGeom prst="rect">
            <a:avLst/>
          </a:prstGeom>
        </p:spPr>
        <p:txBody>
          <a:bodyPr vert="horz" lIns="91440" tIns="45720" rIns="91440" bIns="45720" rtlCol="0" anchor="b"/>
          <a:lstStyle>
            <a:lvl1pPr algn="r">
              <a:defRPr sz="1200"/>
            </a:lvl1pPr>
          </a:lstStyle>
          <a:p>
            <a:fld id="{0BA8D262-DFB1-4F7E-89B7-D3125DE18B94}" type="slidenum">
              <a:rPr lang="cs-CZ" smtClean="0"/>
              <a:t>‹#›</a:t>
            </a:fld>
            <a:endParaRPr lang="cs-CZ"/>
          </a:p>
        </p:txBody>
      </p:sp>
    </p:spTree>
    <p:extLst>
      <p:ext uri="{BB962C8B-B14F-4D97-AF65-F5344CB8AC3E}">
        <p14:creationId xmlns:p14="http://schemas.microsoft.com/office/powerpoint/2010/main" val="3108582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Vážená paní předsedkyně, vážené dámy a pánové,</a:t>
            </a:r>
          </a:p>
          <a:p>
            <a:r>
              <a:rPr lang="cs-CZ" dirty="0"/>
              <a:t>jmenuji se Markéta Hirešová a ráda bych vám představila svou absolventskou práci na téma</a:t>
            </a:r>
          </a:p>
          <a:p>
            <a:r>
              <a:rPr lang="cs-CZ" dirty="0"/>
              <a:t>Fondy malých projektů operačního programu Přeshraniční spolupráce Svobodný stát Sasko – Česká republika 2014–2020,</a:t>
            </a:r>
          </a:p>
          <a:p>
            <a:r>
              <a:rPr lang="cs-CZ" dirty="0"/>
              <a:t>jejíž vedení se ujal pan Mgr. Filip Mágr.</a:t>
            </a:r>
          </a:p>
        </p:txBody>
      </p:sp>
      <p:sp>
        <p:nvSpPr>
          <p:cNvPr id="4" name="Zástupný symbol pro číslo snímku 3"/>
          <p:cNvSpPr>
            <a:spLocks noGrp="1"/>
          </p:cNvSpPr>
          <p:nvPr>
            <p:ph type="sldNum" sz="quarter" idx="5"/>
          </p:nvPr>
        </p:nvSpPr>
        <p:spPr/>
        <p:txBody>
          <a:bodyPr/>
          <a:lstStyle/>
          <a:p>
            <a:fld id="{0BA8D262-DFB1-4F7E-89B7-D3125DE18B94}" type="slidenum">
              <a:rPr lang="cs-CZ" smtClean="0"/>
              <a:t>1</a:t>
            </a:fld>
            <a:endParaRPr lang="cs-CZ"/>
          </a:p>
        </p:txBody>
      </p:sp>
    </p:spTree>
    <p:extLst>
      <p:ext uri="{BB962C8B-B14F-4D97-AF65-F5344CB8AC3E}">
        <p14:creationId xmlns:p14="http://schemas.microsoft.com/office/powerpoint/2010/main" val="3512367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Nyní bych ráda svou práci shrnula.</a:t>
            </a:r>
          </a:p>
          <a:p>
            <a:r>
              <a:rPr lang="cs-CZ" dirty="0"/>
              <a:t>V teoretické části jsem zjistila, že v České republice existuje velmi rozvinutá přeshraniční spolupráce v rámci euroregionů.</a:t>
            </a:r>
          </a:p>
          <a:p>
            <a:r>
              <a:rPr lang="cs-CZ" dirty="0"/>
              <a:t>V praktické části jsem pak vytvořila porovnání fondů malých projektů tří euroregionů z česko-saské hranice.</a:t>
            </a:r>
          </a:p>
          <a:p>
            <a:r>
              <a:rPr lang="cs-CZ" dirty="0"/>
              <a:t>Analyzované projekty měly dle žádostí oslovit celkem 65 tisíc osob, což je úctyhodné číslo.</a:t>
            </a:r>
          </a:p>
          <a:p>
            <a:r>
              <a:rPr lang="cs-CZ" dirty="0"/>
              <a:t>Druhým praktickým výstupem je přehled dat, který v blízké budoucnosti předám pracovníkům Euroregionu Nisa.</a:t>
            </a:r>
          </a:p>
          <a:p>
            <a:r>
              <a:rPr lang="cs-CZ" dirty="0"/>
              <a:t>Pevně věřím, že výsledky mé práce budou Euroregionem Nisa využity v praxi a povedou k ještě lepšímu využívání prostředků z fondu malých projektů v příštím dotačním období.</a:t>
            </a:r>
          </a:p>
          <a:p>
            <a:endParaRPr lang="cs-CZ" dirty="0"/>
          </a:p>
        </p:txBody>
      </p:sp>
      <p:sp>
        <p:nvSpPr>
          <p:cNvPr id="4" name="Zástupný symbol pro číslo snímku 3"/>
          <p:cNvSpPr>
            <a:spLocks noGrp="1"/>
          </p:cNvSpPr>
          <p:nvPr>
            <p:ph type="sldNum" sz="quarter" idx="5"/>
          </p:nvPr>
        </p:nvSpPr>
        <p:spPr/>
        <p:txBody>
          <a:bodyPr/>
          <a:lstStyle/>
          <a:p>
            <a:fld id="{0BA8D262-DFB1-4F7E-89B7-D3125DE18B94}" type="slidenum">
              <a:rPr lang="cs-CZ" smtClean="0"/>
              <a:t>10</a:t>
            </a:fld>
            <a:endParaRPr lang="cs-CZ"/>
          </a:p>
        </p:txBody>
      </p:sp>
    </p:spTree>
    <p:extLst>
      <p:ext uri="{BB962C8B-B14F-4D97-AF65-F5344CB8AC3E}">
        <p14:creationId xmlns:p14="http://schemas.microsoft.com/office/powerpoint/2010/main" val="4173419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Nyní bych ráda odpověděla na otázky, které mi ve svém posudku položil můj vedoucí práce.</a:t>
            </a:r>
          </a:p>
          <a:p>
            <a:r>
              <a:rPr lang="cs-CZ" dirty="0"/>
              <a:t>Co bych </a:t>
            </a:r>
            <a:r>
              <a:rPr lang="cs-CZ" sz="1200" noProof="0" dirty="0">
                <a:latin typeface="+mn-lt"/>
              </a:rPr>
              <a:t>změnila v dotačních podmínkách fondů malých projektů v</a:t>
            </a:r>
            <a:r>
              <a:rPr lang="cs-CZ" sz="1200" noProof="0" dirty="0">
                <a:latin typeface="+mn-lt"/>
                <a:cs typeface="Times New Roman" panose="02020603050405020304" pitchFamily="18" charset="0"/>
              </a:rPr>
              <a:t> </a:t>
            </a:r>
            <a:r>
              <a:rPr lang="cs-CZ" sz="1200" noProof="0" dirty="0">
                <a:latin typeface="+mn-lt"/>
              </a:rPr>
              <a:t>příštím programovém období?</a:t>
            </a:r>
          </a:p>
          <a:p>
            <a:r>
              <a:rPr lang="cs-CZ" sz="1200" noProof="0" dirty="0">
                <a:latin typeface="+mn-lt"/>
              </a:rPr>
              <a:t>Myslím si, že současné podmínky jsou dostatečné. Existuje však jedna věc, kterou bych změnila.</a:t>
            </a:r>
          </a:p>
          <a:p>
            <a:r>
              <a:rPr lang="cs-CZ" sz="1200" noProof="0" dirty="0">
                <a:latin typeface="+mn-lt"/>
              </a:rPr>
              <a:t>V Euroregionu Nisa platí pravidlo, že by neměl být poměr českých a německých účastníků větší než dvě ku jedné.</a:t>
            </a:r>
          </a:p>
        </p:txBody>
      </p:sp>
      <p:sp>
        <p:nvSpPr>
          <p:cNvPr id="4" name="Zástupný symbol pro číslo snímku 3"/>
          <p:cNvSpPr>
            <a:spLocks noGrp="1"/>
          </p:cNvSpPr>
          <p:nvPr>
            <p:ph type="sldNum" sz="quarter" idx="5"/>
          </p:nvPr>
        </p:nvSpPr>
        <p:spPr/>
        <p:txBody>
          <a:bodyPr/>
          <a:lstStyle/>
          <a:p>
            <a:fld id="{0BA8D262-DFB1-4F7E-89B7-D3125DE18B94}" type="slidenum">
              <a:rPr lang="cs-CZ" smtClean="0"/>
              <a:t>11</a:t>
            </a:fld>
            <a:endParaRPr lang="cs-CZ"/>
          </a:p>
        </p:txBody>
      </p:sp>
    </p:spTree>
    <p:extLst>
      <p:ext uri="{BB962C8B-B14F-4D97-AF65-F5344CB8AC3E}">
        <p14:creationId xmlns:p14="http://schemas.microsoft.com/office/powerpoint/2010/main" val="1547037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noProof="0" dirty="0">
                <a:latin typeface="+mn-lt"/>
              </a:rPr>
              <a:t>Jak jsem při zkoumání dat zjistila, v ostatních euroregionech je tento poměr průměrně vyšší než dvě ku jedné.</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noProof="0" dirty="0">
                <a:latin typeface="+mn-lt"/>
              </a:rPr>
              <a:t>Myslím si, že toto pravidlo přispívá ke spravedlivějšímu rozdělení finančních prostředků na obě strany hranice</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noProof="0" dirty="0">
                <a:latin typeface="+mn-lt"/>
              </a:rPr>
              <a:t>a proto bych ho, pokud bych měla tu možnost, přidala do dotačních podmínek všech fondů malých projektů.</a:t>
            </a:r>
          </a:p>
        </p:txBody>
      </p:sp>
      <p:sp>
        <p:nvSpPr>
          <p:cNvPr id="4" name="Zástupný symbol pro číslo snímku 3"/>
          <p:cNvSpPr>
            <a:spLocks noGrp="1"/>
          </p:cNvSpPr>
          <p:nvPr>
            <p:ph type="sldNum" sz="quarter" idx="5"/>
          </p:nvPr>
        </p:nvSpPr>
        <p:spPr/>
        <p:txBody>
          <a:bodyPr/>
          <a:lstStyle/>
          <a:p>
            <a:fld id="{0BA8D262-DFB1-4F7E-89B7-D3125DE18B94}" type="slidenum">
              <a:rPr lang="cs-CZ" smtClean="0"/>
              <a:t>12</a:t>
            </a:fld>
            <a:endParaRPr lang="cs-CZ"/>
          </a:p>
        </p:txBody>
      </p:sp>
    </p:spTree>
    <p:extLst>
      <p:ext uri="{BB962C8B-B14F-4D97-AF65-F5344CB8AC3E}">
        <p14:creationId xmlns:p14="http://schemas.microsoft.com/office/powerpoint/2010/main" val="2612208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Jaké přínosy vidím v realizaci malých přeshraničních projektů?</a:t>
            </a:r>
          </a:p>
          <a:p>
            <a:r>
              <a:rPr lang="cs-CZ" dirty="0"/>
              <a:t>Jsem velmi ráda, že fondy malých projektů existují.</a:t>
            </a:r>
          </a:p>
          <a:p>
            <a:r>
              <a:rPr lang="cs-CZ" dirty="0"/>
              <a:t>I přesto, že dnes hranice již nejsou tolik problematické, je stále třeba přeshraniční spolupráci podporovat.</a:t>
            </a:r>
          </a:p>
          <a:p>
            <a:r>
              <a:rPr lang="cs-CZ" dirty="0"/>
              <a:t>Fondy malých projektů jsou velmi přínosné, protože podporují malé projekty, které ovlivňují přímo občany dané oblasti.</a:t>
            </a:r>
          </a:p>
          <a:p>
            <a:r>
              <a:rPr lang="cs-CZ" dirty="0"/>
              <a:t>Projekty spadají do mnoha odvětví, jako je příroda, vzdělávání, publikace, kultura, prohlubují se vztahy mezi obyvateli na setkáních či sportovních soutěžích atd. Skoro každý má možnost se nějakého takového projektu zúčastnit.</a:t>
            </a:r>
          </a:p>
          <a:p>
            <a:endParaRPr lang="cs-CZ" dirty="0"/>
          </a:p>
        </p:txBody>
      </p:sp>
      <p:sp>
        <p:nvSpPr>
          <p:cNvPr id="4" name="Zástupný symbol pro číslo snímku 3"/>
          <p:cNvSpPr>
            <a:spLocks noGrp="1"/>
          </p:cNvSpPr>
          <p:nvPr>
            <p:ph type="sldNum" sz="quarter" idx="5"/>
          </p:nvPr>
        </p:nvSpPr>
        <p:spPr/>
        <p:txBody>
          <a:bodyPr/>
          <a:lstStyle/>
          <a:p>
            <a:fld id="{0BA8D262-DFB1-4F7E-89B7-D3125DE18B94}" type="slidenum">
              <a:rPr lang="cs-CZ" smtClean="0"/>
              <a:t>13</a:t>
            </a:fld>
            <a:endParaRPr lang="cs-CZ"/>
          </a:p>
        </p:txBody>
      </p:sp>
    </p:spTree>
    <p:extLst>
      <p:ext uri="{BB962C8B-B14F-4D97-AF65-F5344CB8AC3E}">
        <p14:creationId xmlns:p14="http://schemas.microsoft.com/office/powerpoint/2010/main" val="2575376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Pro mě bylo překvapením, kolik projektů v rámci fondů malých projektů probíhá.</a:t>
            </a:r>
          </a:p>
          <a:p>
            <a:r>
              <a:rPr lang="cs-CZ" dirty="0"/>
              <a:t>Na fotografii je výstup projektu „Sochy ve skalách“ v Brništi, kde spolu pracovali umělci z ČR i Saska.</a:t>
            </a:r>
          </a:p>
          <a:p>
            <a:r>
              <a:rPr lang="cs-CZ" dirty="0"/>
              <a:t>Mnoho lidí však neví, že jsou konkrétní projekty financované z fondů malých projektů nebo že některé projekty vůbec probíhají.</a:t>
            </a:r>
          </a:p>
          <a:p>
            <a:r>
              <a:rPr lang="cs-CZ" dirty="0"/>
              <a:t>Fondy malých projektů jsou pro obyvatelstvo z obou stran hranice velmi prospěšné, chtělo by to však zlepšit informovanost.</a:t>
            </a:r>
          </a:p>
          <a:p>
            <a:endParaRPr lang="cs-CZ" dirty="0"/>
          </a:p>
        </p:txBody>
      </p:sp>
      <p:sp>
        <p:nvSpPr>
          <p:cNvPr id="4" name="Zástupný symbol pro číslo snímku 3"/>
          <p:cNvSpPr>
            <a:spLocks noGrp="1"/>
          </p:cNvSpPr>
          <p:nvPr>
            <p:ph type="sldNum" sz="quarter" idx="5"/>
          </p:nvPr>
        </p:nvSpPr>
        <p:spPr/>
        <p:txBody>
          <a:bodyPr/>
          <a:lstStyle/>
          <a:p>
            <a:fld id="{0BA8D262-DFB1-4F7E-89B7-D3125DE18B94}" type="slidenum">
              <a:rPr lang="cs-CZ" smtClean="0"/>
              <a:t>14</a:t>
            </a:fld>
            <a:endParaRPr lang="cs-CZ"/>
          </a:p>
        </p:txBody>
      </p:sp>
    </p:spTree>
    <p:extLst>
      <p:ext uri="{BB962C8B-B14F-4D97-AF65-F5344CB8AC3E}">
        <p14:creationId xmlns:p14="http://schemas.microsoft.com/office/powerpoint/2010/main" val="1822752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Vážené dámy, vážení pánové, velmi vám děkuji za pozornost a ráda bych nyní předala slovo vám.</a:t>
            </a:r>
          </a:p>
        </p:txBody>
      </p:sp>
      <p:sp>
        <p:nvSpPr>
          <p:cNvPr id="4" name="Zástupný symbol pro číslo snímku 3"/>
          <p:cNvSpPr>
            <a:spLocks noGrp="1"/>
          </p:cNvSpPr>
          <p:nvPr>
            <p:ph type="sldNum" sz="quarter" idx="5"/>
          </p:nvPr>
        </p:nvSpPr>
        <p:spPr/>
        <p:txBody>
          <a:bodyPr/>
          <a:lstStyle/>
          <a:p>
            <a:fld id="{0BA8D262-DFB1-4F7E-89B7-D3125DE18B94}" type="slidenum">
              <a:rPr lang="cs-CZ" smtClean="0"/>
              <a:t>15</a:t>
            </a:fld>
            <a:endParaRPr lang="cs-CZ"/>
          </a:p>
        </p:txBody>
      </p:sp>
    </p:spTree>
    <p:extLst>
      <p:ext uri="{BB962C8B-B14F-4D97-AF65-F5344CB8AC3E}">
        <p14:creationId xmlns:p14="http://schemas.microsoft.com/office/powerpoint/2010/main" val="999376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Jak kdysi řekl jeden ze zakladatelů dnešní Evropské unie, „Hranice jsou jizvy dějin.“</a:t>
            </a:r>
          </a:p>
          <a:p>
            <a:r>
              <a:rPr lang="cs-CZ" dirty="0"/>
              <a:t>Státních hranic je v Evropě mnoho a pohraniční oblasti často trpí svou okrajovou polohou.</a:t>
            </a:r>
          </a:p>
          <a:p>
            <a:r>
              <a:rPr lang="cs-CZ" dirty="0"/>
              <a:t>Díky Evropské unii však existují nástroje, pomocí kterých se snažíme přeměnit hranici z dělící čáry na místo setkávání.</a:t>
            </a:r>
          </a:p>
          <a:p>
            <a:r>
              <a:rPr lang="cs-CZ" dirty="0"/>
              <a:t>Takovým nástrojem mohou být euroregiony a také na ně navázané fondy malých projektů v rámci jednotlivých operačních programů přeshraniční spolupráce.</a:t>
            </a:r>
          </a:p>
        </p:txBody>
      </p:sp>
      <p:sp>
        <p:nvSpPr>
          <p:cNvPr id="4" name="Zástupný symbol pro číslo snímku 3"/>
          <p:cNvSpPr>
            <a:spLocks noGrp="1"/>
          </p:cNvSpPr>
          <p:nvPr>
            <p:ph type="sldNum" sz="quarter" idx="5"/>
          </p:nvPr>
        </p:nvSpPr>
        <p:spPr/>
        <p:txBody>
          <a:bodyPr/>
          <a:lstStyle/>
          <a:p>
            <a:fld id="{0BA8D262-DFB1-4F7E-89B7-D3125DE18B94}" type="slidenum">
              <a:rPr lang="cs-CZ" smtClean="0"/>
              <a:t>2</a:t>
            </a:fld>
            <a:endParaRPr lang="cs-CZ"/>
          </a:p>
        </p:txBody>
      </p:sp>
    </p:spTree>
    <p:extLst>
      <p:ext uri="{BB962C8B-B14F-4D97-AF65-F5344CB8AC3E}">
        <p14:creationId xmlns:p14="http://schemas.microsoft.com/office/powerpoint/2010/main" val="2004632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Cílem mé práce bylo zanalyzovat data o schválených projektech fondů malých projektů, které fungují na česko-saské hranici.</a:t>
            </a:r>
          </a:p>
          <a:p>
            <a:r>
              <a:rPr lang="cs-CZ" dirty="0"/>
              <a:t>Po zpracování dat jsem provedla porovnání těchto dat z několika pohledů, především jsem porovnávala fondy malých projektů jednotlivých euroregionů navzájem.</a:t>
            </a:r>
          </a:p>
          <a:p>
            <a:r>
              <a:rPr lang="cs-CZ" dirty="0"/>
              <a:t>Druhým cílem mé práce bylo vytvořit jakýsi „přehled“ o datech fondu malých projektů Euroregionu Nisa.</a:t>
            </a:r>
          </a:p>
          <a:p>
            <a:r>
              <a:rPr lang="cs-CZ" dirty="0"/>
              <a:t>O tento přehled mě požádali pracovníci Euroregionu Nisa, protože na to sami bohužel nemají kapacitu.</a:t>
            </a:r>
          </a:p>
        </p:txBody>
      </p:sp>
      <p:sp>
        <p:nvSpPr>
          <p:cNvPr id="4" name="Zástupný symbol pro číslo snímku 3"/>
          <p:cNvSpPr>
            <a:spLocks noGrp="1"/>
          </p:cNvSpPr>
          <p:nvPr>
            <p:ph type="sldNum" sz="quarter" idx="5"/>
          </p:nvPr>
        </p:nvSpPr>
        <p:spPr/>
        <p:txBody>
          <a:bodyPr/>
          <a:lstStyle/>
          <a:p>
            <a:fld id="{0BA8D262-DFB1-4F7E-89B7-D3125DE18B94}" type="slidenum">
              <a:rPr lang="cs-CZ" smtClean="0"/>
              <a:t>3</a:t>
            </a:fld>
            <a:endParaRPr lang="cs-CZ"/>
          </a:p>
        </p:txBody>
      </p:sp>
    </p:spTree>
    <p:extLst>
      <p:ext uri="{BB962C8B-B14F-4D97-AF65-F5344CB8AC3E}">
        <p14:creationId xmlns:p14="http://schemas.microsoft.com/office/powerpoint/2010/main" val="3002908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Ve své práci jsem využila především metodu analýzy, následovanou komparativní a deskriptivní metodou.</a:t>
            </a:r>
          </a:p>
          <a:p>
            <a:r>
              <a:rPr lang="cs-CZ" dirty="0"/>
              <a:t>V praxi to znamená, že jsem shromáždila dokumenty z různých zdrojů, jak veřejných, tak interních, jejich obsah jsem zpracovala do podoby</a:t>
            </a:r>
          </a:p>
          <a:p>
            <a:r>
              <a:rPr lang="cs-CZ" dirty="0"/>
              <a:t>tabulky jednotlivých projektových žádostí a poté jsem si za pomoci kontingenčních tabulek a dalších automatických nástrojů Excelu</a:t>
            </a:r>
          </a:p>
          <a:p>
            <a:r>
              <a:rPr lang="cs-CZ" dirty="0"/>
              <a:t>připravila podklady pro popis i porovnání. </a:t>
            </a:r>
          </a:p>
        </p:txBody>
      </p:sp>
      <p:sp>
        <p:nvSpPr>
          <p:cNvPr id="4" name="Zástupný symbol pro číslo snímku 3"/>
          <p:cNvSpPr>
            <a:spLocks noGrp="1"/>
          </p:cNvSpPr>
          <p:nvPr>
            <p:ph type="sldNum" sz="quarter" idx="5"/>
          </p:nvPr>
        </p:nvSpPr>
        <p:spPr/>
        <p:txBody>
          <a:bodyPr/>
          <a:lstStyle/>
          <a:p>
            <a:fld id="{0BA8D262-DFB1-4F7E-89B7-D3125DE18B94}" type="slidenum">
              <a:rPr lang="cs-CZ" smtClean="0"/>
              <a:t>4</a:t>
            </a:fld>
            <a:endParaRPr lang="cs-CZ"/>
          </a:p>
        </p:txBody>
      </p:sp>
    </p:spTree>
    <p:extLst>
      <p:ext uri="{BB962C8B-B14F-4D97-AF65-F5344CB8AC3E}">
        <p14:creationId xmlns:p14="http://schemas.microsoft.com/office/powerpoint/2010/main" val="1021320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teoretické části své práce se zabývám především českými euroregiony.</a:t>
            </a:r>
          </a:p>
          <a:p>
            <a:r>
              <a:rPr lang="cs-CZ" dirty="0"/>
              <a:t>U každého ze současných 13 euroregionů jsem stručně zmapovala jejich historii, cíle, umístění a případné pracovní skupiny.</a:t>
            </a:r>
          </a:p>
          <a:p>
            <a:r>
              <a:rPr lang="cs-CZ" dirty="0"/>
              <a:t>Dále jsem zpracovala přehled operačních programů přeshraniční spolupráce, které na území České republiky fungují.</a:t>
            </a:r>
          </a:p>
          <a:p>
            <a:r>
              <a:rPr lang="cs-CZ" dirty="0"/>
              <a:t>V poslední části je úvod do problematiky fondů malých projektů se zaměřením na fondy na česko-saské hranici.</a:t>
            </a:r>
          </a:p>
        </p:txBody>
      </p:sp>
      <p:sp>
        <p:nvSpPr>
          <p:cNvPr id="4" name="Zástupný symbol pro číslo snímku 3"/>
          <p:cNvSpPr>
            <a:spLocks noGrp="1"/>
          </p:cNvSpPr>
          <p:nvPr>
            <p:ph type="sldNum" sz="quarter" idx="5"/>
          </p:nvPr>
        </p:nvSpPr>
        <p:spPr/>
        <p:txBody>
          <a:bodyPr/>
          <a:lstStyle/>
          <a:p>
            <a:fld id="{0BA8D262-DFB1-4F7E-89B7-D3125DE18B94}" type="slidenum">
              <a:rPr lang="cs-CZ" smtClean="0"/>
              <a:t>5</a:t>
            </a:fld>
            <a:endParaRPr lang="cs-CZ"/>
          </a:p>
        </p:txBody>
      </p:sp>
    </p:spTree>
    <p:extLst>
      <p:ext uri="{BB962C8B-B14F-4D97-AF65-F5344CB8AC3E}">
        <p14:creationId xmlns:p14="http://schemas.microsoft.com/office/powerpoint/2010/main" val="182438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první polovině praktické části jsem se zabývala analýzou a porovnáním dat fondů malých projektů ze tří euroregionů na česko-saské hranici – Euroregion Nisa, Euroregion Labe a Euroregion Krušnohoří.</a:t>
            </a:r>
          </a:p>
          <a:p>
            <a:r>
              <a:rPr lang="cs-CZ" dirty="0"/>
              <a:t>Euroregion Nisa mi poskytl vytištěné projektové žádosti, Euroregion Labe mi poskytl přístup do svého informačního systému, odkud jsem si data přepsala, a Euroregion Krušnohoří mi poskytl data v Excelové tabulce, navíc jako jediný za českou i saskou stranu.</a:t>
            </a:r>
          </a:p>
          <a:p>
            <a:r>
              <a:rPr lang="cs-CZ" dirty="0"/>
              <a:t>Bohužel čtvrtý euroregion, Euroregion </a:t>
            </a:r>
            <a:r>
              <a:rPr lang="cs-CZ" dirty="0" err="1"/>
              <a:t>Egrensis</a:t>
            </a:r>
            <a:r>
              <a:rPr lang="cs-CZ" dirty="0"/>
              <a:t>, mi svá data neposkytl z důvodu vysokého pracovního vytížení své kanceláře.</a:t>
            </a:r>
          </a:p>
          <a:p>
            <a:r>
              <a:rPr lang="cs-CZ" dirty="0"/>
              <a:t>Data jsem vzájemně porovnávala z několika hledisek, například podle obsahu podpory, právní formy žadatele či podle přidělených prostředků.</a:t>
            </a:r>
          </a:p>
        </p:txBody>
      </p:sp>
      <p:sp>
        <p:nvSpPr>
          <p:cNvPr id="4" name="Zástupný symbol pro číslo snímku 3"/>
          <p:cNvSpPr>
            <a:spLocks noGrp="1"/>
          </p:cNvSpPr>
          <p:nvPr>
            <p:ph type="sldNum" sz="quarter" idx="5"/>
          </p:nvPr>
        </p:nvSpPr>
        <p:spPr/>
        <p:txBody>
          <a:bodyPr/>
          <a:lstStyle/>
          <a:p>
            <a:fld id="{0BA8D262-DFB1-4F7E-89B7-D3125DE18B94}" type="slidenum">
              <a:rPr lang="cs-CZ" smtClean="0"/>
              <a:t>6</a:t>
            </a:fld>
            <a:endParaRPr lang="cs-CZ"/>
          </a:p>
        </p:txBody>
      </p:sp>
    </p:spTree>
    <p:extLst>
      <p:ext uri="{BB962C8B-B14F-4D97-AF65-F5344CB8AC3E}">
        <p14:creationId xmlns:p14="http://schemas.microsoft.com/office/powerpoint/2010/main" val="3929212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Ráda bych zde konkrétně zmínila jeden ze svých výstupů.</a:t>
            </a:r>
          </a:p>
          <a:p>
            <a:r>
              <a:rPr lang="cs-CZ" dirty="0"/>
              <a:t>Na časové ose je vidět, že ve všech euroregionech dochází k sezónním rozdílům.</a:t>
            </a:r>
          </a:p>
          <a:p>
            <a:r>
              <a:rPr lang="cs-CZ" dirty="0"/>
              <a:t>V létě probíhá až dvakrát více projektů více než v zimě.</a:t>
            </a:r>
          </a:p>
          <a:p>
            <a:r>
              <a:rPr lang="cs-CZ" dirty="0"/>
              <a:t>Jde například o vliv kulturních a vzdělávacích akcí konaných pod širým nebem, kterých je v zimě výrazně méně, či o vliv turistiky, která je v létě masovější.</a:t>
            </a:r>
          </a:p>
        </p:txBody>
      </p:sp>
      <p:sp>
        <p:nvSpPr>
          <p:cNvPr id="4" name="Zástupný symbol pro číslo snímku 3"/>
          <p:cNvSpPr>
            <a:spLocks noGrp="1"/>
          </p:cNvSpPr>
          <p:nvPr>
            <p:ph type="sldNum" sz="quarter" idx="5"/>
          </p:nvPr>
        </p:nvSpPr>
        <p:spPr/>
        <p:txBody>
          <a:bodyPr/>
          <a:lstStyle/>
          <a:p>
            <a:fld id="{0BA8D262-DFB1-4F7E-89B7-D3125DE18B94}" type="slidenum">
              <a:rPr lang="cs-CZ" smtClean="0"/>
              <a:t>7</a:t>
            </a:fld>
            <a:endParaRPr lang="cs-CZ"/>
          </a:p>
        </p:txBody>
      </p:sp>
    </p:spTree>
    <p:extLst>
      <p:ext uri="{BB962C8B-B14F-4D97-AF65-F5344CB8AC3E}">
        <p14:creationId xmlns:p14="http://schemas.microsoft.com/office/powerpoint/2010/main" val="2281768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druhé polovině praktické části jsem pak zpracovala přehledy pro Euroregion Nisa v podobě tabulek i grafů.</a:t>
            </a:r>
          </a:p>
          <a:p>
            <a:r>
              <a:rPr lang="cs-CZ" dirty="0"/>
              <a:t>Protože však pracovníci euroregionu neměli téměř žádné konkrétní požadavky, připravila jsem nejen přehledy,</a:t>
            </a:r>
          </a:p>
          <a:p>
            <a:r>
              <a:rPr lang="cs-CZ" dirty="0"/>
              <a:t>ale také porovnání podle různých kategorií, především podle cílů projektů, právních forem žadatelů a přidělených dotačních prostředků.</a:t>
            </a:r>
          </a:p>
        </p:txBody>
      </p:sp>
      <p:sp>
        <p:nvSpPr>
          <p:cNvPr id="4" name="Zástupný symbol pro číslo snímku 3"/>
          <p:cNvSpPr>
            <a:spLocks noGrp="1"/>
          </p:cNvSpPr>
          <p:nvPr>
            <p:ph type="sldNum" sz="quarter" idx="5"/>
          </p:nvPr>
        </p:nvSpPr>
        <p:spPr/>
        <p:txBody>
          <a:bodyPr/>
          <a:lstStyle/>
          <a:p>
            <a:fld id="{0BA8D262-DFB1-4F7E-89B7-D3125DE18B94}" type="slidenum">
              <a:rPr lang="cs-CZ" smtClean="0"/>
              <a:t>8</a:t>
            </a:fld>
            <a:endParaRPr lang="cs-CZ"/>
          </a:p>
        </p:txBody>
      </p:sp>
    </p:spTree>
    <p:extLst>
      <p:ext uri="{BB962C8B-B14F-4D97-AF65-F5344CB8AC3E}">
        <p14:creationId xmlns:p14="http://schemas.microsoft.com/office/powerpoint/2010/main" val="2976946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Jediným konkrétním požadavkem euroregionu byla kategorizace projektů podle právní formy žadatele a projektového partnera.</a:t>
            </a:r>
          </a:p>
          <a:p>
            <a:r>
              <a:rPr lang="cs-CZ" dirty="0"/>
              <a:t>Právě tato data jsou zobrazena v grafu.</a:t>
            </a:r>
          </a:p>
          <a:p>
            <a:r>
              <a:rPr lang="cs-CZ" dirty="0"/>
              <a:t>Samosprávy žádají přibližně stejně jako spolky,</a:t>
            </a:r>
          </a:p>
          <a:p>
            <a:r>
              <a:rPr lang="cs-CZ" dirty="0"/>
              <a:t>ovšem po započtení právnických osob navázaných na samosprávu už samosprávy zdaleka převládají.</a:t>
            </a:r>
          </a:p>
        </p:txBody>
      </p:sp>
      <p:sp>
        <p:nvSpPr>
          <p:cNvPr id="4" name="Zástupný symbol pro číslo snímku 3"/>
          <p:cNvSpPr>
            <a:spLocks noGrp="1"/>
          </p:cNvSpPr>
          <p:nvPr>
            <p:ph type="sldNum" sz="quarter" idx="5"/>
          </p:nvPr>
        </p:nvSpPr>
        <p:spPr/>
        <p:txBody>
          <a:bodyPr/>
          <a:lstStyle/>
          <a:p>
            <a:fld id="{0BA8D262-DFB1-4F7E-89B7-D3125DE18B94}" type="slidenum">
              <a:rPr lang="cs-CZ" smtClean="0"/>
              <a:t>9</a:t>
            </a:fld>
            <a:endParaRPr lang="cs-CZ"/>
          </a:p>
        </p:txBody>
      </p:sp>
    </p:spTree>
    <p:extLst>
      <p:ext uri="{BB962C8B-B14F-4D97-AF65-F5344CB8AC3E}">
        <p14:creationId xmlns:p14="http://schemas.microsoft.com/office/powerpoint/2010/main" val="2743029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cs-CZ"/>
              <a:t>Kliknutím lze upravit styl.</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C46A57FD-5AC9-424A-AECF-CFF642FBC057}" type="datetimeFigureOut">
              <a:rPr lang="cs-CZ" smtClean="0"/>
              <a:t>13.06.2020</a:t>
            </a:fld>
            <a:endParaRPr lang="cs-CZ"/>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cs-CZ"/>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380DB67-BE53-40B7-A995-017F44288A10}" type="slidenum">
              <a:rPr lang="cs-CZ" smtClean="0"/>
              <a:t>‹#›</a:t>
            </a:fld>
            <a:endParaRPr lang="cs-CZ"/>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5747635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46A57FD-5AC9-424A-AECF-CFF642FBC057}" type="datetimeFigureOut">
              <a:rPr lang="cs-CZ" smtClean="0"/>
              <a:t>13.06.2020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380DB67-BE53-40B7-A995-017F44288A10}" type="slidenum">
              <a:rPr lang="cs-CZ" smtClean="0"/>
              <a:t>‹#›</a:t>
            </a:fld>
            <a:endParaRPr lang="cs-CZ"/>
          </a:p>
        </p:txBody>
      </p:sp>
    </p:spTree>
    <p:extLst>
      <p:ext uri="{BB962C8B-B14F-4D97-AF65-F5344CB8AC3E}">
        <p14:creationId xmlns:p14="http://schemas.microsoft.com/office/powerpoint/2010/main" val="657839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46A57FD-5AC9-424A-AECF-CFF642FBC057}" type="datetimeFigureOut">
              <a:rPr lang="cs-CZ" smtClean="0"/>
              <a:t>13.06.2020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380DB67-BE53-40B7-A995-017F44288A10}" type="slidenum">
              <a:rPr lang="cs-CZ" smtClean="0"/>
              <a:t>‹#›</a:t>
            </a:fld>
            <a:endParaRPr lang="cs-CZ"/>
          </a:p>
        </p:txBody>
      </p:sp>
    </p:spTree>
    <p:extLst>
      <p:ext uri="{BB962C8B-B14F-4D97-AF65-F5344CB8AC3E}">
        <p14:creationId xmlns:p14="http://schemas.microsoft.com/office/powerpoint/2010/main" val="2736040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cs typeface="Calibri Light" panose="020F0302020204030204" pitchFamily="34" charset="0"/>
              </a:defRPr>
            </a:lvl1pPr>
          </a:lstStyle>
          <a:p>
            <a:r>
              <a:rPr lang="cs-CZ" dirty="0"/>
              <a:t>Kliknutím lze upravit styl.</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Date Placeholder 3"/>
          <p:cNvSpPr>
            <a:spLocks noGrp="1"/>
          </p:cNvSpPr>
          <p:nvPr>
            <p:ph type="dt" sz="half" idx="10"/>
          </p:nvPr>
        </p:nvSpPr>
        <p:spPr/>
        <p:txBody>
          <a:bodyPr/>
          <a:lstStyle/>
          <a:p>
            <a:fld id="{C46A57FD-5AC9-424A-AECF-CFF642FBC057}" type="datetimeFigureOut">
              <a:rPr lang="cs-CZ" smtClean="0"/>
              <a:t>13.06.2020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380DB67-BE53-40B7-A995-017F44288A10}" type="slidenum">
              <a:rPr lang="cs-CZ" smtClean="0"/>
              <a:t>‹#›</a:t>
            </a:fld>
            <a:endParaRPr lang="cs-CZ"/>
          </a:p>
        </p:txBody>
      </p:sp>
    </p:spTree>
    <p:extLst>
      <p:ext uri="{BB962C8B-B14F-4D97-AF65-F5344CB8AC3E}">
        <p14:creationId xmlns:p14="http://schemas.microsoft.com/office/powerpoint/2010/main" val="1907143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cs-CZ" dirty="0"/>
              <a:t>Kliknutím lze upravit styl.</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C46A57FD-5AC9-424A-AECF-CFF642FBC057}" type="datetimeFigureOut">
              <a:rPr lang="cs-CZ" smtClean="0"/>
              <a:t>13.06.2020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380DB67-BE53-40B7-A995-017F44288A10}" type="slidenum">
              <a:rPr lang="cs-CZ" smtClean="0"/>
              <a:t>‹#›</a:t>
            </a:fld>
            <a:endParaRPr lang="cs-CZ"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88532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C46A57FD-5AC9-424A-AECF-CFF642FBC057}" type="datetimeFigureOut">
              <a:rPr lang="cs-CZ" smtClean="0"/>
              <a:t>13.06.2020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380DB67-BE53-40B7-A995-017F44288A10}" type="slidenum">
              <a:rPr lang="cs-CZ" smtClean="0"/>
              <a:t>‹#›</a:t>
            </a:fld>
            <a:endParaRPr lang="cs-CZ"/>
          </a:p>
        </p:txBody>
      </p:sp>
    </p:spTree>
    <p:extLst>
      <p:ext uri="{BB962C8B-B14F-4D97-AF65-F5344CB8AC3E}">
        <p14:creationId xmlns:p14="http://schemas.microsoft.com/office/powerpoint/2010/main" val="551508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cs-CZ"/>
              <a:t>Po kliknutí můžete upravovat styly textu v předloze.</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C46A57FD-5AC9-424A-AECF-CFF642FBC057}" type="datetimeFigureOut">
              <a:rPr lang="cs-CZ" smtClean="0"/>
              <a:t>13.06.2020</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7380DB67-BE53-40B7-A995-017F44288A10}" type="slidenum">
              <a:rPr lang="cs-CZ" smtClean="0"/>
              <a:t>‹#›</a:t>
            </a:fld>
            <a:endParaRPr lang="cs-CZ"/>
          </a:p>
        </p:txBody>
      </p:sp>
    </p:spTree>
    <p:extLst>
      <p:ext uri="{BB962C8B-B14F-4D97-AF65-F5344CB8AC3E}">
        <p14:creationId xmlns:p14="http://schemas.microsoft.com/office/powerpoint/2010/main" val="2250040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C46A57FD-5AC9-424A-AECF-CFF642FBC057}" type="datetimeFigureOut">
              <a:rPr lang="cs-CZ" smtClean="0"/>
              <a:t>13.06.2020</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7380DB67-BE53-40B7-A995-017F44288A10}" type="slidenum">
              <a:rPr lang="cs-CZ" smtClean="0"/>
              <a:t>‹#›</a:t>
            </a:fld>
            <a:endParaRPr lang="cs-CZ"/>
          </a:p>
        </p:txBody>
      </p:sp>
    </p:spTree>
    <p:extLst>
      <p:ext uri="{BB962C8B-B14F-4D97-AF65-F5344CB8AC3E}">
        <p14:creationId xmlns:p14="http://schemas.microsoft.com/office/powerpoint/2010/main" val="4078713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6A57FD-5AC9-424A-AECF-CFF642FBC057}" type="datetimeFigureOut">
              <a:rPr lang="cs-CZ" smtClean="0"/>
              <a:t>13.06.2020</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7380DB67-BE53-40B7-A995-017F44288A10}" type="slidenum">
              <a:rPr lang="cs-CZ" smtClean="0"/>
              <a:t>‹#›</a:t>
            </a:fld>
            <a:endParaRPr lang="cs-CZ"/>
          </a:p>
        </p:txBody>
      </p:sp>
    </p:spTree>
    <p:extLst>
      <p:ext uri="{BB962C8B-B14F-4D97-AF65-F5344CB8AC3E}">
        <p14:creationId xmlns:p14="http://schemas.microsoft.com/office/powerpoint/2010/main" val="3109545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cs-CZ"/>
              <a:t>Kliknutím lze upravit styl.</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C46A57FD-5AC9-424A-AECF-CFF642FBC057}" type="datetimeFigureOut">
              <a:rPr lang="cs-CZ" smtClean="0"/>
              <a:t>13.06.2020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380DB67-BE53-40B7-A995-017F44288A10}" type="slidenum">
              <a:rPr lang="cs-CZ" smtClean="0"/>
              <a:t>‹#›</a:t>
            </a:fld>
            <a:endParaRPr lang="cs-CZ"/>
          </a:p>
        </p:txBody>
      </p:sp>
    </p:spTree>
    <p:extLst>
      <p:ext uri="{BB962C8B-B14F-4D97-AF65-F5344CB8AC3E}">
        <p14:creationId xmlns:p14="http://schemas.microsoft.com/office/powerpoint/2010/main" val="448614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C46A57FD-5AC9-424A-AECF-CFF642FBC057}" type="datetimeFigureOut">
              <a:rPr lang="cs-CZ" smtClean="0"/>
              <a:t>13.06.2020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380DB67-BE53-40B7-A995-017F44288A10}" type="slidenum">
              <a:rPr lang="cs-CZ" smtClean="0"/>
              <a:t>‹#›</a:t>
            </a:fld>
            <a:endParaRPr lang="cs-CZ"/>
          </a:p>
        </p:txBody>
      </p:sp>
    </p:spTree>
    <p:extLst>
      <p:ext uri="{BB962C8B-B14F-4D97-AF65-F5344CB8AC3E}">
        <p14:creationId xmlns:p14="http://schemas.microsoft.com/office/powerpoint/2010/main" val="3771317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cs-CZ" dirty="0"/>
              <a:t>Kliknutím lze upravit styl.</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C46A57FD-5AC9-424A-AECF-CFF642FBC057}" type="datetimeFigureOut">
              <a:rPr lang="cs-CZ" smtClean="0"/>
              <a:t>13.06.2020</a:t>
            </a:fld>
            <a:endParaRPr lang="cs-CZ"/>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cs-CZ"/>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7380DB67-BE53-40B7-A995-017F44288A10}" type="slidenum">
              <a:rPr lang="cs-CZ" smtClean="0"/>
              <a:t>‹#›</a:t>
            </a:fld>
            <a:endParaRPr lang="cs-CZ"/>
          </a:p>
        </p:txBody>
      </p:sp>
    </p:spTree>
    <p:extLst>
      <p:ext uri="{BB962C8B-B14F-4D97-AF65-F5344CB8AC3E}">
        <p14:creationId xmlns:p14="http://schemas.microsoft.com/office/powerpoint/2010/main" val="3327450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800" kern="1200" spc="-50" baseline="0">
          <a:solidFill>
            <a:schemeClr val="tx1"/>
          </a:solidFill>
          <a:latin typeface="Calibri Light" panose="020F0302020204030204" pitchFamily="34" charset="0"/>
          <a:ea typeface="+mj-ea"/>
          <a:cs typeface="Calibri Light" panose="020F0302020204030204" pitchFamily="34" charset="0"/>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78E1DCC1-CECF-49BB-97F0-2233B406D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C7ABF58-EC6B-4932-8671-4BAEBDDF5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811"/>
            <a:ext cx="11292842" cy="510821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AD7D355-C634-4A76-A92D-D795028E05E1}"/>
              </a:ext>
            </a:extLst>
          </p:cNvPr>
          <p:cNvSpPr>
            <a:spLocks noGrp="1"/>
          </p:cNvSpPr>
          <p:nvPr>
            <p:ph type="ctrTitle"/>
          </p:nvPr>
        </p:nvSpPr>
        <p:spPr>
          <a:xfrm>
            <a:off x="1261872" y="368300"/>
            <a:ext cx="9855894" cy="4470399"/>
          </a:xfrm>
          <a:noFill/>
        </p:spPr>
        <p:txBody>
          <a:bodyPr anchor="ctr">
            <a:noAutofit/>
          </a:bodyPr>
          <a:lstStyle/>
          <a:p>
            <a:pPr>
              <a:lnSpc>
                <a:spcPct val="100000"/>
              </a:lnSpc>
            </a:pPr>
            <a:r>
              <a:rPr lang="cs-CZ" noProof="0" dirty="0">
                <a:solidFill>
                  <a:srgbClr val="FFFFFF"/>
                </a:solidFill>
              </a:rPr>
              <a:t>Fondy malých projektů </a:t>
            </a:r>
            <a:r>
              <a:rPr lang="cs-CZ" sz="5400" noProof="0" dirty="0">
                <a:solidFill>
                  <a:srgbClr val="FFFFFF"/>
                </a:solidFill>
              </a:rPr>
              <a:t>operačního programu</a:t>
            </a:r>
            <a:br>
              <a:rPr lang="cs-CZ" sz="5400" noProof="0" dirty="0">
                <a:solidFill>
                  <a:srgbClr val="FFFFFF"/>
                </a:solidFill>
              </a:rPr>
            </a:br>
            <a:r>
              <a:rPr lang="cs-CZ" sz="5400" noProof="0" dirty="0">
                <a:solidFill>
                  <a:srgbClr val="FFFFFF"/>
                </a:solidFill>
              </a:rPr>
              <a:t>Přeshraniční spolupráce</a:t>
            </a:r>
            <a:br>
              <a:rPr lang="cs-CZ" sz="5400" noProof="0" dirty="0">
                <a:solidFill>
                  <a:srgbClr val="FFFFFF"/>
                </a:solidFill>
              </a:rPr>
            </a:br>
            <a:r>
              <a:rPr lang="cs-CZ" sz="5400" noProof="0" dirty="0">
                <a:solidFill>
                  <a:srgbClr val="FFFFFF"/>
                </a:solidFill>
              </a:rPr>
              <a:t>Svobodný stát Sasko –</a:t>
            </a:r>
            <a:br>
              <a:rPr lang="cs-CZ" sz="5400" noProof="0" dirty="0">
                <a:solidFill>
                  <a:srgbClr val="FFFFFF"/>
                </a:solidFill>
              </a:rPr>
            </a:br>
            <a:r>
              <a:rPr lang="cs-CZ" sz="5400" noProof="0" dirty="0">
                <a:solidFill>
                  <a:srgbClr val="FFFFFF"/>
                </a:solidFill>
              </a:rPr>
              <a:t>Česká republika 2014–2020</a:t>
            </a:r>
          </a:p>
        </p:txBody>
      </p:sp>
      <p:sp>
        <p:nvSpPr>
          <p:cNvPr id="12" name="Rectangle 11">
            <a:extLst>
              <a:ext uri="{FF2B5EF4-FFF2-40B4-BE49-F238E27FC236}">
                <a16:creationId xmlns:a16="http://schemas.microsoft.com/office/drawing/2014/main" id="{EB868EAF-CD67-49A7-8A32-BBC0EA412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105400"/>
            <a:ext cx="11292840" cy="17526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odnadpis 2">
            <a:extLst>
              <a:ext uri="{FF2B5EF4-FFF2-40B4-BE49-F238E27FC236}">
                <a16:creationId xmlns:a16="http://schemas.microsoft.com/office/drawing/2014/main" id="{2E7E8BEF-6AE5-41E7-9C30-3E856F5D31A6}"/>
              </a:ext>
            </a:extLst>
          </p:cNvPr>
          <p:cNvSpPr>
            <a:spLocks noGrp="1"/>
          </p:cNvSpPr>
          <p:nvPr>
            <p:ph type="subTitle" idx="1"/>
          </p:nvPr>
        </p:nvSpPr>
        <p:spPr>
          <a:xfrm>
            <a:off x="1261872" y="5533371"/>
            <a:ext cx="9418320" cy="896658"/>
          </a:xfrm>
        </p:spPr>
        <p:txBody>
          <a:bodyPr anchor="ctr">
            <a:noAutofit/>
          </a:bodyPr>
          <a:lstStyle/>
          <a:p>
            <a:r>
              <a:rPr lang="cs-CZ" sz="2400" noProof="0" dirty="0">
                <a:solidFill>
                  <a:schemeClr val="tx1"/>
                </a:solidFill>
              </a:rPr>
              <a:t>Markéta Hirešová</a:t>
            </a:r>
          </a:p>
          <a:p>
            <a:r>
              <a:rPr lang="cs-CZ" sz="2400" noProof="0" dirty="0">
                <a:solidFill>
                  <a:schemeClr val="tx1"/>
                </a:solidFill>
              </a:rPr>
              <a:t>Vedoucí práce: Mgr. Filip Mágr</a:t>
            </a:r>
          </a:p>
        </p:txBody>
      </p:sp>
    </p:spTree>
    <p:extLst>
      <p:ext uri="{BB962C8B-B14F-4D97-AF65-F5344CB8AC3E}">
        <p14:creationId xmlns:p14="http://schemas.microsoft.com/office/powerpoint/2010/main" val="1893320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E377B9-1925-4EF8-B91F-DEE4B3D1283B}"/>
              </a:ext>
            </a:extLst>
          </p:cNvPr>
          <p:cNvSpPr>
            <a:spLocks noGrp="1"/>
          </p:cNvSpPr>
          <p:nvPr>
            <p:ph type="title"/>
          </p:nvPr>
        </p:nvSpPr>
        <p:spPr>
          <a:xfrm>
            <a:off x="1261872" y="365760"/>
            <a:ext cx="9692640" cy="1325562"/>
          </a:xfrm>
        </p:spPr>
        <p:txBody>
          <a:bodyPr>
            <a:normAutofit/>
          </a:bodyPr>
          <a:lstStyle/>
          <a:p>
            <a:r>
              <a:rPr lang="cs-CZ" noProof="0" dirty="0"/>
              <a:t>Shrnutí práce a zajímavosti</a:t>
            </a:r>
          </a:p>
        </p:txBody>
      </p:sp>
      <p:graphicFrame>
        <p:nvGraphicFramePr>
          <p:cNvPr id="5" name="Zástupný obsah 2">
            <a:extLst>
              <a:ext uri="{FF2B5EF4-FFF2-40B4-BE49-F238E27FC236}">
                <a16:creationId xmlns:a16="http://schemas.microsoft.com/office/drawing/2014/main" id="{88916A90-187B-4D6D-AC17-B87BBFCA4FBB}"/>
              </a:ext>
            </a:extLst>
          </p:cNvPr>
          <p:cNvGraphicFramePr>
            <a:graphicFrameLocks noGrp="1"/>
          </p:cNvGraphicFramePr>
          <p:nvPr>
            <p:ph idx="1"/>
            <p:extLst>
              <p:ext uri="{D42A27DB-BD31-4B8C-83A1-F6EECF244321}">
                <p14:modId xmlns:p14="http://schemas.microsoft.com/office/powerpoint/2010/main" val="1842661455"/>
              </p:ext>
            </p:extLst>
          </p:nvPr>
        </p:nvGraphicFramePr>
        <p:xfrm>
          <a:off x="1262063" y="2013054"/>
          <a:ext cx="8777329" cy="4201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6478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F614DA-B02F-4FFD-96B0-85F2695C56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06"/>
            <a:ext cx="12201098" cy="68608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476B3A5-493A-486E-9673-07E096C0A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188934"/>
            <a:ext cx="12201099" cy="266906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1AC7F233-FCBB-412A-B70F-5C8B683340C7}"/>
              </a:ext>
            </a:extLst>
          </p:cNvPr>
          <p:cNvSpPr>
            <a:spLocks noGrp="1"/>
          </p:cNvSpPr>
          <p:nvPr>
            <p:ph type="title"/>
          </p:nvPr>
        </p:nvSpPr>
        <p:spPr>
          <a:xfrm>
            <a:off x="1261872" y="4452182"/>
            <a:ext cx="9692640" cy="1596006"/>
          </a:xfrm>
        </p:spPr>
        <p:txBody>
          <a:bodyPr anchor="ctr">
            <a:normAutofit/>
          </a:bodyPr>
          <a:lstStyle/>
          <a:p>
            <a:r>
              <a:rPr lang="cs-CZ" sz="3200" noProof="0" dirty="0">
                <a:solidFill>
                  <a:schemeClr val="bg1">
                    <a:alpha val="80000"/>
                  </a:schemeClr>
                </a:solidFill>
              </a:rPr>
              <a:t>Náměty k diskuzi od vedoucího práce</a:t>
            </a:r>
          </a:p>
        </p:txBody>
      </p:sp>
      <p:sp>
        <p:nvSpPr>
          <p:cNvPr id="3" name="Zástupný obsah 2">
            <a:extLst>
              <a:ext uri="{FF2B5EF4-FFF2-40B4-BE49-F238E27FC236}">
                <a16:creationId xmlns:a16="http://schemas.microsoft.com/office/drawing/2014/main" id="{3B6025EB-1A42-4F0A-8AD9-83CF659792B7}"/>
              </a:ext>
            </a:extLst>
          </p:cNvPr>
          <p:cNvSpPr>
            <a:spLocks noGrp="1"/>
          </p:cNvSpPr>
          <p:nvPr>
            <p:ph idx="1"/>
          </p:nvPr>
        </p:nvSpPr>
        <p:spPr>
          <a:xfrm>
            <a:off x="1261871" y="699990"/>
            <a:ext cx="9804713" cy="3039592"/>
          </a:xfrm>
        </p:spPr>
        <p:txBody>
          <a:bodyPr anchor="ctr">
            <a:normAutofit/>
          </a:bodyPr>
          <a:lstStyle/>
          <a:p>
            <a:pPr marL="0" indent="0">
              <a:buNone/>
            </a:pPr>
            <a:r>
              <a:rPr lang="cs-CZ" sz="4400" noProof="0" dirty="0">
                <a:latin typeface="+mn-lt"/>
              </a:rPr>
              <a:t>Co bych změnila v dotačních podmínkách Fondu malých projektů v</a:t>
            </a:r>
            <a:r>
              <a:rPr lang="cs-CZ" sz="4400" noProof="0" dirty="0">
                <a:latin typeface="+mn-lt"/>
                <a:cs typeface="Times New Roman" panose="02020603050405020304" pitchFamily="18" charset="0"/>
              </a:rPr>
              <a:t> </a:t>
            </a:r>
            <a:r>
              <a:rPr lang="cs-CZ" sz="4400" noProof="0" dirty="0">
                <a:latin typeface="+mn-lt"/>
              </a:rPr>
              <a:t>příštím programovém období 2021–2027?</a:t>
            </a:r>
          </a:p>
        </p:txBody>
      </p:sp>
    </p:spTree>
    <p:extLst>
      <p:ext uri="{BB962C8B-B14F-4D97-AF65-F5344CB8AC3E}">
        <p14:creationId xmlns:p14="http://schemas.microsoft.com/office/powerpoint/2010/main" val="1377560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8">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704F8A9-3428-4FB5-BCCD-601282CA3E04}"/>
              </a:ext>
            </a:extLst>
          </p:cNvPr>
          <p:cNvSpPr>
            <a:spLocks noGrp="1"/>
          </p:cNvSpPr>
          <p:nvPr>
            <p:ph type="title"/>
          </p:nvPr>
        </p:nvSpPr>
        <p:spPr>
          <a:xfrm>
            <a:off x="1261871" y="365760"/>
            <a:ext cx="10062621" cy="1325562"/>
          </a:xfrm>
        </p:spPr>
        <p:txBody>
          <a:bodyPr>
            <a:normAutofit/>
          </a:bodyPr>
          <a:lstStyle/>
          <a:p>
            <a:r>
              <a:rPr lang="cs-CZ" sz="4400" dirty="0"/>
              <a:t>Průměrný poměr počtu osob z Česka a Saska</a:t>
            </a:r>
          </a:p>
        </p:txBody>
      </p:sp>
      <p:sp>
        <p:nvSpPr>
          <p:cNvPr id="12" name="Rectangle 10">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Zástupný obsah 3">
            <a:extLst>
              <a:ext uri="{FF2B5EF4-FFF2-40B4-BE49-F238E27FC236}">
                <a16:creationId xmlns:a16="http://schemas.microsoft.com/office/drawing/2014/main" id="{612AA457-B357-4104-85F3-EBFC63F4C60C}"/>
              </a:ext>
            </a:extLst>
          </p:cNvPr>
          <p:cNvGraphicFramePr>
            <a:graphicFrameLocks noGrp="1"/>
          </p:cNvGraphicFramePr>
          <p:nvPr>
            <p:ph idx="1"/>
            <p:extLst>
              <p:ext uri="{D42A27DB-BD31-4B8C-83A1-F6EECF244321}">
                <p14:modId xmlns:p14="http://schemas.microsoft.com/office/powerpoint/2010/main" val="217085104"/>
              </p:ext>
            </p:extLst>
          </p:nvPr>
        </p:nvGraphicFramePr>
        <p:xfrm>
          <a:off x="1262063" y="1796143"/>
          <a:ext cx="9858191" cy="44183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7777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F614DA-B02F-4FFD-96B0-85F2695C56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06"/>
            <a:ext cx="12201098" cy="68608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476B3A5-493A-486E-9673-07E096C0A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188934"/>
            <a:ext cx="12201099" cy="266906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1AC7F233-FCBB-412A-B70F-5C8B683340C7}"/>
              </a:ext>
            </a:extLst>
          </p:cNvPr>
          <p:cNvSpPr>
            <a:spLocks noGrp="1"/>
          </p:cNvSpPr>
          <p:nvPr>
            <p:ph type="title"/>
          </p:nvPr>
        </p:nvSpPr>
        <p:spPr>
          <a:xfrm>
            <a:off x="1261872" y="4452182"/>
            <a:ext cx="9692640" cy="1596006"/>
          </a:xfrm>
        </p:spPr>
        <p:txBody>
          <a:bodyPr anchor="ctr">
            <a:normAutofit/>
          </a:bodyPr>
          <a:lstStyle/>
          <a:p>
            <a:r>
              <a:rPr lang="cs-CZ" sz="3200" noProof="0" dirty="0">
                <a:solidFill>
                  <a:schemeClr val="bg1">
                    <a:alpha val="80000"/>
                  </a:schemeClr>
                </a:solidFill>
              </a:rPr>
              <a:t>Náměty k diskuzi od vedoucího práce</a:t>
            </a:r>
          </a:p>
        </p:txBody>
      </p:sp>
      <p:sp>
        <p:nvSpPr>
          <p:cNvPr id="3" name="Zástupný obsah 2">
            <a:extLst>
              <a:ext uri="{FF2B5EF4-FFF2-40B4-BE49-F238E27FC236}">
                <a16:creationId xmlns:a16="http://schemas.microsoft.com/office/drawing/2014/main" id="{3B6025EB-1A42-4F0A-8AD9-83CF659792B7}"/>
              </a:ext>
            </a:extLst>
          </p:cNvPr>
          <p:cNvSpPr>
            <a:spLocks noGrp="1"/>
          </p:cNvSpPr>
          <p:nvPr>
            <p:ph idx="1"/>
          </p:nvPr>
        </p:nvSpPr>
        <p:spPr>
          <a:xfrm>
            <a:off x="1261872" y="699990"/>
            <a:ext cx="8595360" cy="3039592"/>
          </a:xfrm>
        </p:spPr>
        <p:txBody>
          <a:bodyPr anchor="ctr">
            <a:normAutofit/>
          </a:bodyPr>
          <a:lstStyle/>
          <a:p>
            <a:pPr marL="0" indent="0">
              <a:buNone/>
            </a:pPr>
            <a:r>
              <a:rPr lang="cs-CZ" sz="4400" noProof="0" dirty="0">
                <a:latin typeface="+mn-lt"/>
              </a:rPr>
              <a:t>Jaké přínosy vidím v realizaci malých přeshraničních projektů?</a:t>
            </a:r>
          </a:p>
        </p:txBody>
      </p:sp>
    </p:spTree>
    <p:extLst>
      <p:ext uri="{BB962C8B-B14F-4D97-AF65-F5344CB8AC3E}">
        <p14:creationId xmlns:p14="http://schemas.microsoft.com/office/powerpoint/2010/main" val="4148191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A497A434-E3C0-43D5-BB7B-ABE1B2703482}"/>
              </a:ext>
            </a:extLst>
          </p:cNvPr>
          <p:cNvSpPr>
            <a:spLocks noGrp="1"/>
          </p:cNvSpPr>
          <p:nvPr>
            <p:ph type="title"/>
          </p:nvPr>
        </p:nvSpPr>
        <p:spPr/>
        <p:txBody>
          <a:bodyPr/>
          <a:lstStyle/>
          <a:p>
            <a:r>
              <a:rPr lang="cs-CZ" dirty="0">
                <a:solidFill>
                  <a:schemeClr val="bg1"/>
                </a:solidFill>
              </a:rPr>
              <a:t>„Sochy ve skalách“ v Brništi</a:t>
            </a:r>
          </a:p>
        </p:txBody>
      </p:sp>
      <p:pic>
        <p:nvPicPr>
          <p:cNvPr id="1028" name="Picture 4">
            <a:extLst>
              <a:ext uri="{FF2B5EF4-FFF2-40B4-BE49-F238E27FC236}">
                <a16:creationId xmlns:a16="http://schemas.microsoft.com/office/drawing/2014/main" id="{182E7393-4858-45C8-83BD-2DED186DB5E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91831" y="1895476"/>
            <a:ext cx="6759901" cy="45065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786C3EAC-428E-47E1-90B8-FD97F25C7C74}"/>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 y="1895476"/>
            <a:ext cx="7443788" cy="4962524"/>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a:extLst>
              <a:ext uri="{FF2B5EF4-FFF2-40B4-BE49-F238E27FC236}">
                <a16:creationId xmlns:a16="http://schemas.microsoft.com/office/drawing/2014/main" id="{4F8CE8D5-78E2-495D-963F-96C26BBF63EB}"/>
              </a:ext>
            </a:extLst>
          </p:cNvPr>
          <p:cNvSpPr txBox="1"/>
          <p:nvPr/>
        </p:nvSpPr>
        <p:spPr>
          <a:xfrm>
            <a:off x="7861110" y="6461372"/>
            <a:ext cx="4713031" cy="369332"/>
          </a:xfrm>
          <a:prstGeom prst="rect">
            <a:avLst/>
          </a:prstGeom>
          <a:noFill/>
        </p:spPr>
        <p:txBody>
          <a:bodyPr wrap="square" rtlCol="0">
            <a:spAutoFit/>
          </a:bodyPr>
          <a:lstStyle/>
          <a:p>
            <a:r>
              <a:rPr lang="cs-CZ" dirty="0">
                <a:solidFill>
                  <a:schemeClr val="bg1">
                    <a:lumMod val="75000"/>
                  </a:schemeClr>
                </a:solidFill>
              </a:rPr>
              <a:t>Autor: Jaroslav Hoření, Český rozhlas Region</a:t>
            </a:r>
          </a:p>
        </p:txBody>
      </p:sp>
    </p:spTree>
    <p:extLst>
      <p:ext uri="{BB962C8B-B14F-4D97-AF65-F5344CB8AC3E}">
        <p14:creationId xmlns:p14="http://schemas.microsoft.com/office/powerpoint/2010/main" val="1990473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6F05DDE-5F2C-44F5-BACC-DED4737B1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7EFFE664-A3F2-4977-A6E3-C38CF57A16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5618" y="0"/>
            <a:ext cx="728722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D0FAF705-2A3F-4A00-920D-33952C02451E}"/>
              </a:ext>
            </a:extLst>
          </p:cNvPr>
          <p:cNvSpPr>
            <a:spLocks noGrp="1"/>
          </p:cNvSpPr>
          <p:nvPr>
            <p:ph type="title"/>
          </p:nvPr>
        </p:nvSpPr>
        <p:spPr>
          <a:xfrm>
            <a:off x="4654296" y="931862"/>
            <a:ext cx="6293104" cy="5087938"/>
          </a:xfrm>
        </p:spPr>
        <p:txBody>
          <a:bodyPr vert="horz" lIns="91440" tIns="45720" rIns="91440" bIns="45720" rtlCol="0" anchor="ctr">
            <a:normAutofit/>
          </a:bodyPr>
          <a:lstStyle/>
          <a:p>
            <a:r>
              <a:rPr lang="cs-CZ" sz="6000" noProof="0" dirty="0">
                <a:solidFill>
                  <a:schemeClr val="bg1">
                    <a:lumMod val="85000"/>
                    <a:lumOff val="15000"/>
                  </a:schemeClr>
                </a:solidFill>
                <a:latin typeface="+mj-lt"/>
                <a:cs typeface="+mj-cs"/>
              </a:rPr>
              <a:t>Diskuze</a:t>
            </a:r>
            <a:endParaRPr lang="cs-CZ" sz="3600" noProof="0" dirty="0">
              <a:solidFill>
                <a:schemeClr val="bg1">
                  <a:lumMod val="85000"/>
                  <a:lumOff val="15000"/>
                </a:schemeClr>
              </a:solidFill>
              <a:latin typeface="+mj-lt"/>
              <a:cs typeface="+mj-cs"/>
            </a:endParaRPr>
          </a:p>
        </p:txBody>
      </p:sp>
      <p:sp>
        <p:nvSpPr>
          <p:cNvPr id="23" name="Rectangle 22">
            <a:extLst>
              <a:ext uri="{FF2B5EF4-FFF2-40B4-BE49-F238E27FC236}">
                <a16:creationId xmlns:a16="http://schemas.microsoft.com/office/drawing/2014/main" id="{C85C471A-7EB8-45A1-901F-B4BBC499F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12"/>
            <a:ext cx="4059079" cy="6860812"/>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ástupný text 4">
            <a:extLst>
              <a:ext uri="{FF2B5EF4-FFF2-40B4-BE49-F238E27FC236}">
                <a16:creationId xmlns:a16="http://schemas.microsoft.com/office/drawing/2014/main" id="{51172692-3E70-4978-B814-F755F836CBED}"/>
              </a:ext>
            </a:extLst>
          </p:cNvPr>
          <p:cNvSpPr>
            <a:spLocks noGrp="1"/>
          </p:cNvSpPr>
          <p:nvPr>
            <p:ph type="body" idx="1"/>
          </p:nvPr>
        </p:nvSpPr>
        <p:spPr>
          <a:xfrm>
            <a:off x="477672" y="931862"/>
            <a:ext cx="3029803" cy="5087938"/>
          </a:xfrm>
          <a:noFill/>
        </p:spPr>
        <p:txBody>
          <a:bodyPr vert="horz" lIns="91440" tIns="45720" rIns="91440" bIns="45720" rtlCol="0" anchor="ctr">
            <a:normAutofit/>
          </a:bodyPr>
          <a:lstStyle/>
          <a:p>
            <a:pPr algn="r"/>
            <a:r>
              <a:rPr lang="cs-CZ" sz="4800" noProof="0" dirty="0">
                <a:solidFill>
                  <a:srgbClr val="FFFFFF"/>
                </a:solidFill>
              </a:rPr>
              <a:t>Děkuji za pozornost</a:t>
            </a:r>
          </a:p>
        </p:txBody>
      </p:sp>
    </p:spTree>
    <p:extLst>
      <p:ext uri="{BB962C8B-B14F-4D97-AF65-F5344CB8AC3E}">
        <p14:creationId xmlns:p14="http://schemas.microsoft.com/office/powerpoint/2010/main" val="1395471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ACBE00-0221-433D-8EA5-D9D7B45F3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0" name="Rectangle 19">
            <a:extLst>
              <a:ext uri="{FF2B5EF4-FFF2-40B4-BE49-F238E27FC236}">
                <a16:creationId xmlns:a16="http://schemas.microsoft.com/office/drawing/2014/main" id="{EFB0C39A-F8CA-4A79-AFFC-E9780FB19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ole s pšenicí">
            <a:extLst>
              <a:ext uri="{FF2B5EF4-FFF2-40B4-BE49-F238E27FC236}">
                <a16:creationId xmlns:a16="http://schemas.microsoft.com/office/drawing/2014/main" id="{11434275-CA0D-4375-9C0F-451701FDA442}"/>
              </a:ext>
            </a:extLst>
          </p:cNvPr>
          <p:cNvPicPr>
            <a:picLocks noChangeAspect="1"/>
          </p:cNvPicPr>
          <p:nvPr/>
        </p:nvPicPr>
        <p:blipFill rotWithShape="1">
          <a:blip r:embed="rId3">
            <a:alphaModFix amt="40000"/>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p:blipFill>
        <p:spPr>
          <a:xfrm>
            <a:off x="20" y="4"/>
            <a:ext cx="12191980" cy="6857988"/>
          </a:xfrm>
          <a:prstGeom prst="rect">
            <a:avLst/>
          </a:prstGeom>
        </p:spPr>
      </p:pic>
      <p:sp>
        <p:nvSpPr>
          <p:cNvPr id="4" name="Nadpis 3">
            <a:extLst>
              <a:ext uri="{FF2B5EF4-FFF2-40B4-BE49-F238E27FC236}">
                <a16:creationId xmlns:a16="http://schemas.microsoft.com/office/drawing/2014/main" id="{C90FB88D-08FD-4842-9DF1-643995433E3F}"/>
              </a:ext>
            </a:extLst>
          </p:cNvPr>
          <p:cNvSpPr>
            <a:spLocks noGrp="1"/>
          </p:cNvSpPr>
          <p:nvPr>
            <p:ph type="title"/>
          </p:nvPr>
        </p:nvSpPr>
        <p:spPr>
          <a:xfrm>
            <a:off x="542693" y="758952"/>
            <a:ext cx="11106614" cy="4041648"/>
          </a:xfrm>
        </p:spPr>
        <p:txBody>
          <a:bodyPr vert="horz" lIns="91440" tIns="45720" rIns="91440" bIns="45720" rtlCol="0" anchor="b">
            <a:normAutofit/>
          </a:bodyPr>
          <a:lstStyle/>
          <a:p>
            <a:pPr algn="ctr"/>
            <a:r>
              <a:rPr lang="cs-CZ" noProof="0" dirty="0"/>
              <a:t>„Hranice jsou jizvy dějin.“</a:t>
            </a:r>
          </a:p>
        </p:txBody>
      </p:sp>
      <p:sp>
        <p:nvSpPr>
          <p:cNvPr id="5" name="Zástupný text 4">
            <a:extLst>
              <a:ext uri="{FF2B5EF4-FFF2-40B4-BE49-F238E27FC236}">
                <a16:creationId xmlns:a16="http://schemas.microsoft.com/office/drawing/2014/main" id="{ECF10FA3-DD55-45BF-B213-EF589C059C13}"/>
              </a:ext>
            </a:extLst>
          </p:cNvPr>
          <p:cNvSpPr>
            <a:spLocks noGrp="1"/>
          </p:cNvSpPr>
          <p:nvPr>
            <p:ph type="body" idx="1"/>
          </p:nvPr>
        </p:nvSpPr>
        <p:spPr>
          <a:xfrm>
            <a:off x="1261872" y="4800600"/>
            <a:ext cx="9418320" cy="1691640"/>
          </a:xfrm>
        </p:spPr>
        <p:txBody>
          <a:bodyPr vert="horz" lIns="91440" tIns="45720" rIns="91440" bIns="45720" rtlCol="0">
            <a:normAutofit/>
          </a:bodyPr>
          <a:lstStyle/>
          <a:p>
            <a:r>
              <a:rPr lang="cs-CZ" noProof="0" dirty="0">
                <a:solidFill>
                  <a:schemeClr val="tx1"/>
                </a:solidFill>
              </a:rPr>
              <a:t>Robert </a:t>
            </a:r>
            <a:r>
              <a:rPr lang="cs-CZ" noProof="0" dirty="0" err="1">
                <a:solidFill>
                  <a:schemeClr val="tx1"/>
                </a:solidFill>
              </a:rPr>
              <a:t>Schuman</a:t>
            </a:r>
            <a:endParaRPr lang="cs-CZ" noProof="0" dirty="0">
              <a:solidFill>
                <a:schemeClr val="tx1"/>
              </a:solidFill>
            </a:endParaRPr>
          </a:p>
        </p:txBody>
      </p:sp>
    </p:spTree>
    <p:extLst>
      <p:ext uri="{BB962C8B-B14F-4D97-AF65-F5344CB8AC3E}">
        <p14:creationId xmlns:p14="http://schemas.microsoft.com/office/powerpoint/2010/main" val="395465628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78F6F0E2-4E20-4133-B7E3-C0554E7FF90E}"/>
              </a:ext>
            </a:extLst>
          </p:cNvPr>
          <p:cNvSpPr>
            <a:spLocks noGrp="1"/>
          </p:cNvSpPr>
          <p:nvPr>
            <p:ph type="title"/>
          </p:nvPr>
        </p:nvSpPr>
        <p:spPr>
          <a:xfrm>
            <a:off x="1261872" y="365760"/>
            <a:ext cx="9692640" cy="1325562"/>
          </a:xfrm>
        </p:spPr>
        <p:txBody>
          <a:bodyPr>
            <a:normAutofit/>
          </a:bodyPr>
          <a:lstStyle/>
          <a:p>
            <a:r>
              <a:rPr lang="cs-CZ" noProof="0" dirty="0"/>
              <a:t>Cíle práce</a:t>
            </a:r>
          </a:p>
        </p:txBody>
      </p:sp>
      <p:graphicFrame>
        <p:nvGraphicFramePr>
          <p:cNvPr id="10" name="Zástupný obsah 7">
            <a:extLst>
              <a:ext uri="{FF2B5EF4-FFF2-40B4-BE49-F238E27FC236}">
                <a16:creationId xmlns:a16="http://schemas.microsoft.com/office/drawing/2014/main" id="{1825A4EF-810C-468E-BFD8-A3D7525FE50A}"/>
              </a:ext>
            </a:extLst>
          </p:cNvPr>
          <p:cNvGraphicFramePr>
            <a:graphicFrameLocks noGrp="1"/>
          </p:cNvGraphicFramePr>
          <p:nvPr>
            <p:ph idx="1"/>
            <p:extLst>
              <p:ext uri="{D42A27DB-BD31-4B8C-83A1-F6EECF244321}">
                <p14:modId xmlns:p14="http://schemas.microsoft.com/office/powerpoint/2010/main" val="3460090294"/>
              </p:ext>
            </p:extLst>
          </p:nvPr>
        </p:nvGraphicFramePr>
        <p:xfrm>
          <a:off x="1262063" y="2013054"/>
          <a:ext cx="8777329" cy="4201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2633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116CA9-B050-4312-9EDD-82EEAFDB1BE7}"/>
              </a:ext>
            </a:extLst>
          </p:cNvPr>
          <p:cNvSpPr>
            <a:spLocks noGrp="1"/>
          </p:cNvSpPr>
          <p:nvPr>
            <p:ph type="title"/>
          </p:nvPr>
        </p:nvSpPr>
        <p:spPr>
          <a:xfrm>
            <a:off x="1261872" y="365760"/>
            <a:ext cx="9692640" cy="1325562"/>
          </a:xfrm>
        </p:spPr>
        <p:txBody>
          <a:bodyPr>
            <a:normAutofit/>
          </a:bodyPr>
          <a:lstStyle/>
          <a:p>
            <a:r>
              <a:rPr lang="cs-CZ" noProof="0" dirty="0"/>
              <a:t>Použité metody</a:t>
            </a:r>
          </a:p>
        </p:txBody>
      </p:sp>
      <p:graphicFrame>
        <p:nvGraphicFramePr>
          <p:cNvPr id="5" name="Zástupný obsah 2">
            <a:extLst>
              <a:ext uri="{FF2B5EF4-FFF2-40B4-BE49-F238E27FC236}">
                <a16:creationId xmlns:a16="http://schemas.microsoft.com/office/drawing/2014/main" id="{6BFCA6D4-B19C-4F42-894A-E2C85D798CD8}"/>
              </a:ext>
            </a:extLst>
          </p:cNvPr>
          <p:cNvGraphicFramePr>
            <a:graphicFrameLocks noGrp="1"/>
          </p:cNvGraphicFramePr>
          <p:nvPr>
            <p:ph idx="1"/>
            <p:extLst>
              <p:ext uri="{D42A27DB-BD31-4B8C-83A1-F6EECF244321}">
                <p14:modId xmlns:p14="http://schemas.microsoft.com/office/powerpoint/2010/main" val="3243816542"/>
              </p:ext>
            </p:extLst>
          </p:nvPr>
        </p:nvGraphicFramePr>
        <p:xfrm>
          <a:off x="1262063" y="2013054"/>
          <a:ext cx="8777329" cy="4201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3023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DDA588-BB29-45F3-9CB8-8EE5C1C00F72}"/>
              </a:ext>
            </a:extLst>
          </p:cNvPr>
          <p:cNvSpPr>
            <a:spLocks noGrp="1"/>
          </p:cNvSpPr>
          <p:nvPr>
            <p:ph type="title"/>
          </p:nvPr>
        </p:nvSpPr>
        <p:spPr/>
        <p:txBody>
          <a:bodyPr/>
          <a:lstStyle/>
          <a:p>
            <a:r>
              <a:rPr lang="cs-CZ" noProof="0" dirty="0"/>
              <a:t>Teoretická část</a:t>
            </a:r>
          </a:p>
        </p:txBody>
      </p:sp>
      <p:graphicFrame>
        <p:nvGraphicFramePr>
          <p:cNvPr id="4" name="Zástupný obsah 3">
            <a:extLst>
              <a:ext uri="{FF2B5EF4-FFF2-40B4-BE49-F238E27FC236}">
                <a16:creationId xmlns:a16="http://schemas.microsoft.com/office/drawing/2014/main" id="{62C3655C-5869-4CB9-A7DB-2D6D6794447E}"/>
              </a:ext>
            </a:extLst>
          </p:cNvPr>
          <p:cNvGraphicFramePr>
            <a:graphicFrameLocks noGrp="1"/>
          </p:cNvGraphicFramePr>
          <p:nvPr>
            <p:ph idx="1"/>
            <p:extLst>
              <p:ext uri="{D42A27DB-BD31-4B8C-83A1-F6EECF244321}">
                <p14:modId xmlns:p14="http://schemas.microsoft.com/office/powerpoint/2010/main" val="3123051635"/>
              </p:ext>
            </p:extLst>
          </p:nvPr>
        </p:nvGraphicFramePr>
        <p:xfrm>
          <a:off x="916183" y="2007219"/>
          <a:ext cx="9443299" cy="4259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0594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0F970A-1D0C-4815-9755-C39F9A4851F5}"/>
              </a:ext>
            </a:extLst>
          </p:cNvPr>
          <p:cNvSpPr>
            <a:spLocks noGrp="1"/>
          </p:cNvSpPr>
          <p:nvPr>
            <p:ph type="title"/>
          </p:nvPr>
        </p:nvSpPr>
        <p:spPr/>
        <p:txBody>
          <a:bodyPr/>
          <a:lstStyle/>
          <a:p>
            <a:r>
              <a:rPr lang="cs-CZ" noProof="0" dirty="0"/>
              <a:t>Praktická část – Fondy malých projektů</a:t>
            </a:r>
          </a:p>
        </p:txBody>
      </p:sp>
      <p:graphicFrame>
        <p:nvGraphicFramePr>
          <p:cNvPr id="4" name="Zástupný obsah 3">
            <a:extLst>
              <a:ext uri="{FF2B5EF4-FFF2-40B4-BE49-F238E27FC236}">
                <a16:creationId xmlns:a16="http://schemas.microsoft.com/office/drawing/2014/main" id="{79A9E733-CF5B-4A43-A747-7CE8C5CE8DA6}"/>
              </a:ext>
            </a:extLst>
          </p:cNvPr>
          <p:cNvGraphicFramePr>
            <a:graphicFrameLocks noGrp="1"/>
          </p:cNvGraphicFramePr>
          <p:nvPr>
            <p:ph idx="1"/>
            <p:extLst>
              <p:ext uri="{D42A27DB-BD31-4B8C-83A1-F6EECF244321}">
                <p14:modId xmlns:p14="http://schemas.microsoft.com/office/powerpoint/2010/main" val="3747498043"/>
              </p:ext>
            </p:extLst>
          </p:nvPr>
        </p:nvGraphicFramePr>
        <p:xfrm>
          <a:off x="1261872" y="1828800"/>
          <a:ext cx="859536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2079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2184019-2584-429E-A508-6C8DEE88AE9C}"/>
              </a:ext>
            </a:extLst>
          </p:cNvPr>
          <p:cNvSpPr>
            <a:spLocks noGrp="1"/>
          </p:cNvSpPr>
          <p:nvPr>
            <p:ph type="title"/>
          </p:nvPr>
        </p:nvSpPr>
        <p:spPr>
          <a:xfrm>
            <a:off x="1261871" y="365760"/>
            <a:ext cx="9858383" cy="1325562"/>
          </a:xfrm>
        </p:spPr>
        <p:txBody>
          <a:bodyPr>
            <a:normAutofit/>
          </a:bodyPr>
          <a:lstStyle/>
          <a:p>
            <a:r>
              <a:rPr lang="cs-CZ" sz="4400" noProof="0" dirty="0"/>
              <a:t>Počty probíhajících projektů v průběhu času</a:t>
            </a:r>
          </a:p>
        </p:txBody>
      </p:sp>
      <p:sp>
        <p:nvSpPr>
          <p:cNvPr id="23" name="Rectangle 19">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Zástupný obsah 3">
            <a:extLst>
              <a:ext uri="{FF2B5EF4-FFF2-40B4-BE49-F238E27FC236}">
                <a16:creationId xmlns:a16="http://schemas.microsoft.com/office/drawing/2014/main" id="{3DD93245-0831-4446-94B6-04A65DCF1037}"/>
              </a:ext>
            </a:extLst>
          </p:cNvPr>
          <p:cNvGraphicFramePr>
            <a:graphicFrameLocks noGrp="1"/>
          </p:cNvGraphicFramePr>
          <p:nvPr>
            <p:ph idx="1"/>
            <p:extLst>
              <p:ext uri="{D42A27DB-BD31-4B8C-83A1-F6EECF244321}">
                <p14:modId xmlns:p14="http://schemas.microsoft.com/office/powerpoint/2010/main" val="3325276212"/>
              </p:ext>
            </p:extLst>
          </p:nvPr>
        </p:nvGraphicFramePr>
        <p:xfrm>
          <a:off x="1164771" y="1873404"/>
          <a:ext cx="9955483" cy="46188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0080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D5E0904-721C-4D68-9EB8-1C9752E32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B298ECBA-3258-45DF-8FD4-7581736BCC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4"/>
            <a:ext cx="45720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62BF453-BD82-4B90-9FE7-517031338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3564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a:extLst>
              <a:ext uri="{FF2B5EF4-FFF2-40B4-BE49-F238E27FC236}">
                <a16:creationId xmlns:a16="http://schemas.microsoft.com/office/drawing/2014/main" id="{9CF1B66A-FAE7-4A6A-AF88-8725E6A2D111}"/>
              </a:ext>
            </a:extLst>
          </p:cNvPr>
          <p:cNvSpPr>
            <a:spLocks noGrp="1"/>
          </p:cNvSpPr>
          <p:nvPr>
            <p:ph type="title"/>
          </p:nvPr>
        </p:nvSpPr>
        <p:spPr>
          <a:xfrm>
            <a:off x="8318089" y="758952"/>
            <a:ext cx="3434677" cy="4041648"/>
          </a:xfrm>
        </p:spPr>
        <p:txBody>
          <a:bodyPr vert="horz" lIns="91440" tIns="45720" rIns="91440" bIns="45720" rtlCol="0" anchor="b">
            <a:normAutofit/>
          </a:bodyPr>
          <a:lstStyle/>
          <a:p>
            <a:pPr>
              <a:lnSpc>
                <a:spcPct val="85000"/>
              </a:lnSpc>
            </a:pPr>
            <a:r>
              <a:rPr lang="cs-CZ" sz="4400" noProof="0" dirty="0">
                <a:solidFill>
                  <a:srgbClr val="FFFFFF"/>
                </a:solidFill>
                <a:latin typeface="+mj-lt"/>
                <a:cs typeface="+mj-cs"/>
              </a:rPr>
              <a:t>Praktická část</a:t>
            </a:r>
            <a:br>
              <a:rPr lang="cs-CZ" sz="4400" noProof="0" dirty="0">
                <a:solidFill>
                  <a:srgbClr val="FFFFFF"/>
                </a:solidFill>
                <a:latin typeface="+mj-lt"/>
                <a:cs typeface="+mj-cs"/>
              </a:rPr>
            </a:br>
            <a:br>
              <a:rPr lang="cs-CZ" sz="4400" noProof="0" dirty="0">
                <a:solidFill>
                  <a:srgbClr val="FFFFFF"/>
                </a:solidFill>
                <a:latin typeface="+mj-lt"/>
                <a:cs typeface="+mj-cs"/>
              </a:rPr>
            </a:br>
            <a:r>
              <a:rPr lang="cs-CZ" sz="4400" noProof="0" dirty="0">
                <a:solidFill>
                  <a:srgbClr val="FFFFFF"/>
                </a:solidFill>
                <a:latin typeface="+mj-lt"/>
                <a:cs typeface="+mj-cs"/>
              </a:rPr>
              <a:t>Fond malých projektů</a:t>
            </a:r>
            <a:br>
              <a:rPr lang="cs-CZ" sz="4400" noProof="0" dirty="0">
                <a:solidFill>
                  <a:srgbClr val="FFFFFF"/>
                </a:solidFill>
                <a:latin typeface="+mj-lt"/>
                <a:cs typeface="+mj-cs"/>
              </a:rPr>
            </a:br>
            <a:r>
              <a:rPr lang="cs-CZ" sz="4400" noProof="0" dirty="0">
                <a:solidFill>
                  <a:srgbClr val="FFFFFF"/>
                </a:solidFill>
                <a:latin typeface="+mj-lt"/>
                <a:cs typeface="+mj-cs"/>
              </a:rPr>
              <a:t>Euroregionu Nisa</a:t>
            </a:r>
          </a:p>
        </p:txBody>
      </p:sp>
      <p:sp useBgFill="1">
        <p:nvSpPr>
          <p:cNvPr id="21" name="Rectangle 20">
            <a:extLst>
              <a:ext uri="{FF2B5EF4-FFF2-40B4-BE49-F238E27FC236}">
                <a16:creationId xmlns:a16="http://schemas.microsoft.com/office/drawing/2014/main" id="{072366D3-9B5C-42E1-9906-77FF6BB55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283" y="0"/>
            <a:ext cx="756100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bsah obrázku objekt, stůl, hodiny, vsedě&#10;&#10;Popis byl vytvořen automaticky">
            <a:extLst>
              <a:ext uri="{FF2B5EF4-FFF2-40B4-BE49-F238E27FC236}">
                <a16:creationId xmlns:a16="http://schemas.microsoft.com/office/drawing/2014/main" id="{8E3696C5-0B04-4A8F-A73E-4A566E98EB62}"/>
              </a:ext>
            </a:extLst>
          </p:cNvPr>
          <p:cNvPicPr>
            <a:picLocks noChangeAspect="1"/>
          </p:cNvPicPr>
          <p:nvPr/>
        </p:nvPicPr>
        <p:blipFill rotWithShape="1">
          <a:blip r:embed="rId3">
            <a:duotone>
              <a:prstClr val="black"/>
              <a:schemeClr val="accent1">
                <a:tint val="45000"/>
                <a:satMod val="400000"/>
              </a:schemeClr>
            </a:duotone>
          </a:blip>
          <a:srcRect l="75" r="30638" b="-1"/>
          <a:stretch/>
        </p:blipFill>
        <p:spPr>
          <a:xfrm>
            <a:off x="439233" y="-206883"/>
            <a:ext cx="7574057" cy="7296796"/>
          </a:xfrm>
          <a:prstGeom prst="rect">
            <a:avLst/>
          </a:prstGeom>
        </p:spPr>
      </p:pic>
      <p:sp>
        <p:nvSpPr>
          <p:cNvPr id="23" name="Rectangle 22">
            <a:extLst>
              <a:ext uri="{FF2B5EF4-FFF2-40B4-BE49-F238E27FC236}">
                <a16:creationId xmlns:a16="http://schemas.microsoft.com/office/drawing/2014/main" id="{121F5E60-4E89-4B16-A245-12BD99359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89916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8018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EDAB0C4-7993-4352-A926-E59C3E102177}"/>
              </a:ext>
            </a:extLst>
          </p:cNvPr>
          <p:cNvSpPr>
            <a:spLocks noGrp="1"/>
          </p:cNvSpPr>
          <p:nvPr>
            <p:ph type="title"/>
          </p:nvPr>
        </p:nvSpPr>
        <p:spPr>
          <a:xfrm>
            <a:off x="1261870" y="365760"/>
            <a:ext cx="10368851" cy="1325562"/>
          </a:xfrm>
        </p:spPr>
        <p:txBody>
          <a:bodyPr>
            <a:normAutofit/>
          </a:bodyPr>
          <a:lstStyle/>
          <a:p>
            <a:r>
              <a:rPr lang="cs-CZ" sz="4400" noProof="0" dirty="0"/>
              <a:t>Právní formy žadatelů a projektových partnerů</a:t>
            </a:r>
          </a:p>
        </p:txBody>
      </p:sp>
      <p:sp>
        <p:nvSpPr>
          <p:cNvPr id="11" name="Rectangle 10">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Zástupný obsah 3">
            <a:extLst>
              <a:ext uri="{FF2B5EF4-FFF2-40B4-BE49-F238E27FC236}">
                <a16:creationId xmlns:a16="http://schemas.microsoft.com/office/drawing/2014/main" id="{74AB68ED-2251-43D0-80E8-1E1E694AF879}"/>
              </a:ext>
            </a:extLst>
          </p:cNvPr>
          <p:cNvGraphicFramePr>
            <a:graphicFrameLocks noGrp="1"/>
          </p:cNvGraphicFramePr>
          <p:nvPr>
            <p:ph idx="1"/>
            <p:extLst>
              <p:ext uri="{D42A27DB-BD31-4B8C-83A1-F6EECF244321}">
                <p14:modId xmlns:p14="http://schemas.microsoft.com/office/powerpoint/2010/main" val="1456229681"/>
              </p:ext>
            </p:extLst>
          </p:nvPr>
        </p:nvGraphicFramePr>
        <p:xfrm>
          <a:off x="1262063" y="2013054"/>
          <a:ext cx="9858191" cy="44791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65181117"/>
      </p:ext>
    </p:extLst>
  </p:cSld>
  <p:clrMapOvr>
    <a:masterClrMapping/>
  </p:clrMapOvr>
</p:sld>
</file>

<file path=ppt/theme/theme1.xml><?xml version="1.0" encoding="utf-8"?>
<a:theme xmlns:a="http://schemas.openxmlformats.org/drawingml/2006/main" name="Pohled">
  <a:themeElements>
    <a:clrScheme name="Červená">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ohled">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Červená">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otalTime>3061</TotalTime>
  <Words>1261</Words>
  <Application>Microsoft Office PowerPoint</Application>
  <PresentationFormat>Širokoúhlá obrazovka</PresentationFormat>
  <Paragraphs>124</Paragraphs>
  <Slides>15</Slides>
  <Notes>15</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15</vt:i4>
      </vt:variant>
    </vt:vector>
  </HeadingPairs>
  <TitlesOfParts>
    <vt:vector size="20" baseType="lpstr">
      <vt:lpstr>Arial</vt:lpstr>
      <vt:lpstr>Calibri</vt:lpstr>
      <vt:lpstr>Calibri Light</vt:lpstr>
      <vt:lpstr>Wingdings 2</vt:lpstr>
      <vt:lpstr>Pohled</vt:lpstr>
      <vt:lpstr>Fondy malých projektů operačního programu Přeshraniční spolupráce Svobodný stát Sasko – Česká republika 2014–2020</vt:lpstr>
      <vt:lpstr>„Hranice jsou jizvy dějin.“</vt:lpstr>
      <vt:lpstr>Cíle práce</vt:lpstr>
      <vt:lpstr>Použité metody</vt:lpstr>
      <vt:lpstr>Teoretická část</vt:lpstr>
      <vt:lpstr>Praktická část – Fondy malých projektů</vt:lpstr>
      <vt:lpstr>Počty probíhajících projektů v průběhu času</vt:lpstr>
      <vt:lpstr>Praktická část  Fond malých projektů Euroregionu Nisa</vt:lpstr>
      <vt:lpstr>Právní formy žadatelů a projektových partnerů</vt:lpstr>
      <vt:lpstr>Shrnutí práce a zajímavosti</vt:lpstr>
      <vt:lpstr>Náměty k diskuzi od vedoucího práce</vt:lpstr>
      <vt:lpstr>Průměrný poměr počtu osob z Česka a Saska</vt:lpstr>
      <vt:lpstr>Náměty k diskuzi od vedoucího práce</vt:lpstr>
      <vt:lpstr>„Sochy ve skalách“ v Brništi</vt:lpstr>
      <vt:lpstr>Diskuze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Fondy malých projektů operačního programu Přeshraniční spolupráce Svobodný stát Sasko – Česká republika 2014–2020</dc:title>
  <dc:creator/>
  <cp:lastModifiedBy>Kate Miháliková</cp:lastModifiedBy>
  <cp:revision>1</cp:revision>
  <cp:lastPrinted>2020-06-13T11:23:31Z</cp:lastPrinted>
  <dcterms:created xsi:type="dcterms:W3CDTF">2020-06-11T23:07:37Z</dcterms:created>
  <dcterms:modified xsi:type="dcterms:W3CDTF">2020-06-15T10:45:26Z</dcterms:modified>
</cp:coreProperties>
</file>